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56" r:id="rId3"/>
    <p:sldId id="290" r:id="rId4"/>
    <p:sldId id="311" r:id="rId5"/>
    <p:sldId id="310" r:id="rId6"/>
    <p:sldId id="269" r:id="rId7"/>
    <p:sldId id="292" r:id="rId8"/>
    <p:sldId id="270" r:id="rId9"/>
    <p:sldId id="271" r:id="rId10"/>
    <p:sldId id="261" r:id="rId11"/>
    <p:sldId id="272" r:id="rId12"/>
    <p:sldId id="282" r:id="rId13"/>
    <p:sldId id="281" r:id="rId14"/>
    <p:sldId id="262" r:id="rId15"/>
    <p:sldId id="264" r:id="rId16"/>
    <p:sldId id="273" r:id="rId17"/>
    <p:sldId id="274" r:id="rId18"/>
    <p:sldId id="295" r:id="rId19"/>
    <p:sldId id="294" r:id="rId20"/>
    <p:sldId id="296" r:id="rId21"/>
    <p:sldId id="297" r:id="rId22"/>
    <p:sldId id="298" r:id="rId23"/>
    <p:sldId id="299" r:id="rId24"/>
    <p:sldId id="300" r:id="rId25"/>
    <p:sldId id="301" r:id="rId26"/>
    <p:sldId id="302" r:id="rId27"/>
    <p:sldId id="303" r:id="rId28"/>
    <p:sldId id="304" r:id="rId29"/>
    <p:sldId id="305" r:id="rId30"/>
    <p:sldId id="307" r:id="rId31"/>
    <p:sldId id="306" r:id="rId32"/>
    <p:sldId id="30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CD17"/>
    <a:srgbClr val="008B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69674-32B8-A9CE-1716-898BFC8185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0ED4E6-66E4-7C02-5A68-C20356E1A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4F8D49-0C36-8873-2EB5-5AEC789ABA36}"/>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5" name="Footer Placeholder 4">
            <a:extLst>
              <a:ext uri="{FF2B5EF4-FFF2-40B4-BE49-F238E27FC236}">
                <a16:creationId xmlns:a16="http://schemas.microsoft.com/office/drawing/2014/main" id="{0099E95D-C37A-78FC-18CE-AF7E930C30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74178A-7175-257E-C941-73D04F438144}"/>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1241821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1900E-78BE-141E-0BCD-FAFA18C42D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5FB7BD-BC1A-241B-5C16-7517C548ED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A18582-73C1-C37C-0261-240D04B3ECEC}"/>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5" name="Footer Placeholder 4">
            <a:extLst>
              <a:ext uri="{FF2B5EF4-FFF2-40B4-BE49-F238E27FC236}">
                <a16:creationId xmlns:a16="http://schemas.microsoft.com/office/drawing/2014/main" id="{8FF91EBB-3054-10AA-C7DB-D0670F18FA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4BA4DB-A420-D671-167C-B3A35BFAA9B5}"/>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1475604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D15C1-0FD5-771D-AEA0-1853C7A1E5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D6871D-BD0F-5C25-7DC4-ACBE0C2944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C0DE75-DE2F-DA19-5D2D-7CFEE7602D0B}"/>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5" name="Footer Placeholder 4">
            <a:extLst>
              <a:ext uri="{FF2B5EF4-FFF2-40B4-BE49-F238E27FC236}">
                <a16:creationId xmlns:a16="http://schemas.microsoft.com/office/drawing/2014/main" id="{C041C988-0DD0-2FB6-B697-1E83FFDC41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495245-6AD2-706E-0C4A-5761F17111F0}"/>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3163045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ABCA3-ACFA-615B-1EC1-8E2E222C1E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E7A7AE-42E2-0FF3-985C-7600665658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46F48F-3231-7103-006E-F2B4389873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C1520C-AC6E-CEEA-98CF-92496F2B7848}"/>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6" name="Footer Placeholder 5">
            <a:extLst>
              <a:ext uri="{FF2B5EF4-FFF2-40B4-BE49-F238E27FC236}">
                <a16:creationId xmlns:a16="http://schemas.microsoft.com/office/drawing/2014/main" id="{9F9C611E-CC40-3087-34C8-DDE7C194B16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5F42FFA-E41B-188D-8AAA-D5F59EB8A535}"/>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1205391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12597-F366-561E-3235-EFA10883E7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646879-CA35-B051-E880-B2AB07889D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D2A9A-8E5B-D1AC-9CA6-5789555127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D23886-9F1D-BB98-B86C-EA54782EA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109956-D827-A642-8848-ECFACFD713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A68699-F2DF-8084-F1F8-C511D4EC78D8}"/>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8" name="Footer Placeholder 7">
            <a:extLst>
              <a:ext uri="{FF2B5EF4-FFF2-40B4-BE49-F238E27FC236}">
                <a16:creationId xmlns:a16="http://schemas.microsoft.com/office/drawing/2014/main" id="{3D6B74AA-9729-533E-C2FE-900F15FB2E2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A901F13-D621-1B9F-CB75-898313B699F2}"/>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760415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6239B-8628-7BF6-B6A8-24FC118CCB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F75936-41CC-85FB-BBA1-9C4C126253C4}"/>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4" name="Footer Placeholder 3">
            <a:extLst>
              <a:ext uri="{FF2B5EF4-FFF2-40B4-BE49-F238E27FC236}">
                <a16:creationId xmlns:a16="http://schemas.microsoft.com/office/drawing/2014/main" id="{916BFD4A-879D-AA1E-6443-0E779CD8FF5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F74C933-C4ED-D52D-3132-AE9D2284EC29}"/>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1562916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4249E8-B265-3B52-78A7-AA8B8865BB05}"/>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3" name="Footer Placeholder 2">
            <a:extLst>
              <a:ext uri="{FF2B5EF4-FFF2-40B4-BE49-F238E27FC236}">
                <a16:creationId xmlns:a16="http://schemas.microsoft.com/office/drawing/2014/main" id="{D50D7A66-1666-DE1E-4909-A9999FA65F2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0B57BDA-3C3B-8FAD-C8F9-CD935AEC796D}"/>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4069541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4BBEB-AD9F-EE38-3667-21F6D21933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9E36AD-7E69-5A70-9752-9326D93D27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99B4B4-7772-C6D2-9E0A-A184122C5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FCB025-6A30-BECA-5247-9E9E448D97FA}"/>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6" name="Footer Placeholder 5">
            <a:extLst>
              <a:ext uri="{FF2B5EF4-FFF2-40B4-BE49-F238E27FC236}">
                <a16:creationId xmlns:a16="http://schemas.microsoft.com/office/drawing/2014/main" id="{0B713AF1-2E56-CD54-55E1-161A8ECE234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DA4F7ED-D920-57A0-247E-1F54FAD02352}"/>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3420273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4294D-5A2D-3001-7BF2-045DE641A0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8C2EA7-678B-AB97-C887-D34FD2A3CF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AA23D0A-5D11-072F-14F1-1CA31CC89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A41ABD-8C63-A211-F388-EBF9BB5A4924}"/>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6" name="Footer Placeholder 5">
            <a:extLst>
              <a:ext uri="{FF2B5EF4-FFF2-40B4-BE49-F238E27FC236}">
                <a16:creationId xmlns:a16="http://schemas.microsoft.com/office/drawing/2014/main" id="{7C7FB460-0A2E-7BEF-A15C-0E517C37BF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CA7AF40-AE0D-3223-8AD2-458426A280F4}"/>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2313639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EDF09-8B36-7439-24FE-8AF32348BD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A8486B-FA50-9C01-DE39-BC8A156797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61079F-6620-2660-00BE-ED1DE49CDE74}"/>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5" name="Footer Placeholder 4">
            <a:extLst>
              <a:ext uri="{FF2B5EF4-FFF2-40B4-BE49-F238E27FC236}">
                <a16:creationId xmlns:a16="http://schemas.microsoft.com/office/drawing/2014/main" id="{B474407A-B1FB-F4B5-E051-AF3882BD284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3FF574-28DD-1E7D-80FA-13846FD2C2C1}"/>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2919001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4127E8-1CED-E2E4-78DA-F9A674109D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171A5D-2C22-E4CD-5AAA-43ED3F9315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BB7AC3-388D-A62D-8E26-62E26ADF4BA6}"/>
              </a:ext>
            </a:extLst>
          </p:cNvPr>
          <p:cNvSpPr>
            <a:spLocks noGrp="1"/>
          </p:cNvSpPr>
          <p:nvPr>
            <p:ph type="dt" sz="half" idx="10"/>
          </p:nvPr>
        </p:nvSpPr>
        <p:spPr/>
        <p:txBody>
          <a:bodyPr/>
          <a:lstStyle/>
          <a:p>
            <a:fld id="{128C509C-F1EC-442A-AE71-C89B890CE591}" type="datetimeFigureOut">
              <a:rPr lang="en-US" smtClean="0"/>
              <a:t>8/8/2024</a:t>
            </a:fld>
            <a:endParaRPr lang="en-US" dirty="0"/>
          </a:p>
        </p:txBody>
      </p:sp>
      <p:sp>
        <p:nvSpPr>
          <p:cNvPr id="5" name="Footer Placeholder 4">
            <a:extLst>
              <a:ext uri="{FF2B5EF4-FFF2-40B4-BE49-F238E27FC236}">
                <a16:creationId xmlns:a16="http://schemas.microsoft.com/office/drawing/2014/main" id="{BDC03806-3B16-CEDE-4795-D8B5C98FCF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6D31346-6756-B64D-1ECD-A369BA5EEDD6}"/>
              </a:ext>
            </a:extLst>
          </p:cNvPr>
          <p:cNvSpPr>
            <a:spLocks noGrp="1"/>
          </p:cNvSpPr>
          <p:nvPr>
            <p:ph type="sldNum" sz="quarter" idx="12"/>
          </p:nvPr>
        </p:nvSpPr>
        <p:spPr/>
        <p:txBody>
          <a:bodyPr/>
          <a:lstStyle/>
          <a:p>
            <a:fld id="{A867D610-CCD2-4BBA-89D4-657068E2A989}" type="slidenum">
              <a:rPr lang="en-US" smtClean="0"/>
              <a:t>‹#›</a:t>
            </a:fld>
            <a:endParaRPr lang="en-US" dirty="0"/>
          </a:p>
        </p:txBody>
      </p:sp>
    </p:spTree>
    <p:extLst>
      <p:ext uri="{BB962C8B-B14F-4D97-AF65-F5344CB8AC3E}">
        <p14:creationId xmlns:p14="http://schemas.microsoft.com/office/powerpoint/2010/main" val="3797573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0F4268-F05B-52A8-8C29-C631037565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9900BA-5ABE-5956-718C-7CA7AE9EA7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2C508C-0C4F-4597-1CFA-87837A1181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C509C-F1EC-442A-AE71-C89B890CE591}" type="datetimeFigureOut">
              <a:rPr lang="en-US" smtClean="0"/>
              <a:t>8/8/2024</a:t>
            </a:fld>
            <a:endParaRPr lang="en-US" dirty="0"/>
          </a:p>
        </p:txBody>
      </p:sp>
      <p:sp>
        <p:nvSpPr>
          <p:cNvPr id="5" name="Footer Placeholder 4">
            <a:extLst>
              <a:ext uri="{FF2B5EF4-FFF2-40B4-BE49-F238E27FC236}">
                <a16:creationId xmlns:a16="http://schemas.microsoft.com/office/drawing/2014/main" id="{36295BE3-9C68-1919-F4BB-F7F4E3FF0B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A288B99-94F8-026A-5865-E0CA70A732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7D610-CCD2-4BBA-89D4-657068E2A989}" type="slidenum">
              <a:rPr lang="en-US" smtClean="0"/>
              <a:t>‹#›</a:t>
            </a:fld>
            <a:endParaRPr lang="en-US" dirty="0"/>
          </a:p>
        </p:txBody>
      </p:sp>
    </p:spTree>
    <p:extLst>
      <p:ext uri="{BB962C8B-B14F-4D97-AF65-F5344CB8AC3E}">
        <p14:creationId xmlns:p14="http://schemas.microsoft.com/office/powerpoint/2010/main" val="704316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4.jpe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5">
            <a:extLst>
              <a:ext uri="{FF2B5EF4-FFF2-40B4-BE49-F238E27FC236}">
                <a16:creationId xmlns:a16="http://schemas.microsoft.com/office/drawing/2014/main" id="{5F5E7E30-D0D9-11AD-9459-597B088F37CE}"/>
              </a:ext>
            </a:extLst>
          </p:cNvPr>
          <p:cNvSpPr>
            <a:spLocks noMove="1" noResize="1"/>
          </p:cNvSpPr>
          <p:nvPr/>
        </p:nvSpPr>
        <p:spPr>
          <a:xfrm>
            <a:off x="0" y="0"/>
            <a:ext cx="12191996" cy="6858000"/>
          </a:xfrm>
          <a:prstGeom prst="rect">
            <a:avLst/>
          </a:prstGeom>
          <a:solidFill>
            <a:srgbClr val="0D0D0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pic>
        <p:nvPicPr>
          <p:cNvPr id="3" name="Picture 9" descr="A logo of a native american indian&#10;&#10;Description automatically generated">
            <a:extLst>
              <a:ext uri="{FF2B5EF4-FFF2-40B4-BE49-F238E27FC236}">
                <a16:creationId xmlns:a16="http://schemas.microsoft.com/office/drawing/2014/main" id="{21258EE0-A3DF-7503-E355-6F4AB5B58AD2}"/>
              </a:ext>
            </a:extLst>
          </p:cNvPr>
          <p:cNvPicPr>
            <a:picLocks noChangeAspect="1"/>
          </p:cNvPicPr>
          <p:nvPr/>
        </p:nvPicPr>
        <p:blipFill>
          <a:blip r:embed="rId2">
            <a:alphaModFix/>
          </a:blip>
          <a:srcRect l="3499" r="3674" b="-1"/>
          <a:stretch>
            <a:fillRect/>
          </a:stretch>
        </p:blipFill>
        <p:spPr>
          <a:xfrm>
            <a:off x="4283899" y="9"/>
            <a:ext cx="7908096" cy="6857990"/>
          </a:xfrm>
          <a:prstGeom prst="rect">
            <a:avLst/>
          </a:prstGeom>
          <a:noFill/>
          <a:ln cap="flat">
            <a:noFill/>
          </a:ln>
        </p:spPr>
      </p:pic>
      <p:sp>
        <p:nvSpPr>
          <p:cNvPr id="4" name="Rectangle 37">
            <a:extLst>
              <a:ext uri="{FF2B5EF4-FFF2-40B4-BE49-F238E27FC236}">
                <a16:creationId xmlns:a16="http://schemas.microsoft.com/office/drawing/2014/main" id="{120CC1B5-F25D-C675-7293-FBBEEF1BFC88}"/>
              </a:ext>
            </a:extLst>
          </p:cNvPr>
          <p:cNvSpPr>
            <a:spLocks noMove="1" noResize="1"/>
          </p:cNvSpPr>
          <p:nvPr/>
        </p:nvSpPr>
        <p:spPr>
          <a:xfrm>
            <a:off x="0" y="0"/>
            <a:ext cx="12191996" cy="6858000"/>
          </a:xfrm>
          <a:prstGeom prst="rect">
            <a:avLst/>
          </a:prstGeom>
          <a:gradFill>
            <a:gsLst>
              <a:gs pos="0">
                <a:srgbClr val="0D0D0D"/>
              </a:gs>
              <a:gs pos="100000">
                <a:srgbClr val="0D0D0D">
                  <a:alpha val="0"/>
                </a:srgbClr>
              </a:gs>
            </a:gsLst>
            <a:lin ang="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5" name="Title 3">
            <a:extLst>
              <a:ext uri="{FF2B5EF4-FFF2-40B4-BE49-F238E27FC236}">
                <a16:creationId xmlns:a16="http://schemas.microsoft.com/office/drawing/2014/main" id="{EC162876-BDCE-06FE-CB67-31B2E510233A}"/>
              </a:ext>
            </a:extLst>
          </p:cNvPr>
          <p:cNvSpPr txBox="1">
            <a:spLocks noGrp="1"/>
          </p:cNvSpPr>
          <p:nvPr>
            <p:ph type="ctrTitle"/>
          </p:nvPr>
        </p:nvSpPr>
        <p:spPr>
          <a:xfrm>
            <a:off x="266849" y="277904"/>
            <a:ext cx="6244018" cy="3040178"/>
          </a:xfrm>
        </p:spPr>
        <p:txBody>
          <a:bodyPr anchorCtr="0"/>
          <a:lstStyle/>
          <a:p>
            <a:pPr lvl="0" algn="l"/>
            <a:r>
              <a:rPr lang="en-US" sz="4000" dirty="0">
                <a:solidFill>
                  <a:srgbClr val="FFFFFF"/>
                </a:solidFill>
              </a:rPr>
              <a:t>Evolution </a:t>
            </a:r>
            <a:br>
              <a:rPr lang="en-US" sz="4000" dirty="0">
                <a:solidFill>
                  <a:srgbClr val="FFFFFF"/>
                </a:solidFill>
              </a:rPr>
            </a:br>
            <a:r>
              <a:rPr lang="en-US" sz="4000" dirty="0">
                <a:solidFill>
                  <a:srgbClr val="FFFFFF"/>
                </a:solidFill>
              </a:rPr>
              <a:t>of the </a:t>
            </a:r>
            <a:br>
              <a:rPr lang="en-US" sz="4000" dirty="0">
                <a:solidFill>
                  <a:srgbClr val="FFFFFF"/>
                </a:solidFill>
              </a:rPr>
            </a:br>
            <a:r>
              <a:rPr lang="en-US" sz="4000" dirty="0">
                <a:solidFill>
                  <a:srgbClr val="FFFFFF"/>
                </a:solidFill>
              </a:rPr>
              <a:t>Poarch Band of Creek Indians Emergency Management Program</a:t>
            </a:r>
          </a:p>
        </p:txBody>
      </p:sp>
      <p:cxnSp>
        <p:nvCxnSpPr>
          <p:cNvPr id="6" name="Straight Connector 39">
            <a:extLst>
              <a:ext uri="{FF2B5EF4-FFF2-40B4-BE49-F238E27FC236}">
                <a16:creationId xmlns:a16="http://schemas.microsoft.com/office/drawing/2014/main" id="{56E87CFD-5953-76B5-47B6-C47C41FCDD82}"/>
              </a:ext>
            </a:extLst>
          </p:cNvPr>
          <p:cNvCxnSpPr>
            <a:cxnSpLocks noMove="1" noResize="1"/>
          </p:cNvCxnSpPr>
          <p:nvPr/>
        </p:nvCxnSpPr>
        <p:spPr>
          <a:xfrm flipH="1">
            <a:off x="128582" y="3681410"/>
            <a:ext cx="11934822" cy="0"/>
          </a:xfrm>
          <a:prstGeom prst="straightConnector1">
            <a:avLst/>
          </a:prstGeom>
          <a:noFill/>
          <a:ln w="12701" cap="flat">
            <a:solidFill>
              <a:srgbClr val="ED7D31"/>
            </a:solidFill>
            <a:prstDash val="solid"/>
            <a:miter/>
          </a:ln>
        </p:spPr>
      </p:cxnSp>
      <p:sp>
        <p:nvSpPr>
          <p:cNvPr id="7" name="Rectangle 6">
            <a:extLst>
              <a:ext uri="{FF2B5EF4-FFF2-40B4-BE49-F238E27FC236}">
                <a16:creationId xmlns:a16="http://schemas.microsoft.com/office/drawing/2014/main" id="{9502D2ED-3DE4-235A-65A8-62695F721D16}"/>
              </a:ext>
            </a:extLst>
          </p:cNvPr>
          <p:cNvSpPr/>
          <p:nvPr/>
        </p:nvSpPr>
        <p:spPr>
          <a:xfrm>
            <a:off x="128582" y="3946394"/>
            <a:ext cx="4155316" cy="2725338"/>
          </a:xfrm>
          <a:prstGeom prst="rect">
            <a:avLst/>
          </a:prstGeom>
          <a:noFill/>
          <a:ln cap="flat">
            <a:noFill/>
            <a:prstDash val="solid"/>
          </a:ln>
        </p:spPr>
        <p:txBody>
          <a:bodyPr vert="horz" wrap="square" lIns="91440" tIns="45720" rIns="91440" bIns="45720" anchor="ctr" anchorCtr="0" compatLnSpc="1">
            <a:normAutofit fontScale="92500" lnSpcReduction="10000"/>
          </a:bodyPr>
          <a:lstStyle/>
          <a:p>
            <a:pPr marL="0" marR="0" lvl="0" indent="0" algn="l" defTabSz="914400" rtl="0" fontAlgn="auto" hangingPunct="1">
              <a:lnSpc>
                <a:spcPct val="80000"/>
              </a:lnSpc>
              <a:spcBef>
                <a:spcPts val="0"/>
              </a:spcBef>
              <a:spcAft>
                <a:spcPts val="600"/>
              </a:spcAft>
              <a:buNone/>
              <a:tabLst/>
              <a:defRPr sz="1800" b="0" i="0" u="none" strike="noStrike" kern="0" cap="none" spc="0" baseline="0">
                <a:solidFill>
                  <a:srgbClr val="000000"/>
                </a:solidFill>
                <a:uFillTx/>
              </a:defRPr>
            </a:pPr>
            <a:r>
              <a:rPr lang="en-US" sz="3500" b="0" i="1" u="none" strike="noStrike" kern="1200" cap="none" spc="0" baseline="0" dirty="0">
                <a:solidFill>
                  <a:srgbClr val="EECD17"/>
                </a:solidFill>
                <a:uFillTx/>
                <a:latin typeface="Calibri"/>
              </a:rPr>
              <a:t>From Inception to </a:t>
            </a:r>
          </a:p>
          <a:p>
            <a:pPr marL="0" marR="0" lvl="0" indent="0" algn="l" defTabSz="914400" rtl="0" fontAlgn="auto" hangingPunct="1">
              <a:lnSpc>
                <a:spcPct val="80000"/>
              </a:lnSpc>
              <a:spcBef>
                <a:spcPts val="0"/>
              </a:spcBef>
              <a:spcAft>
                <a:spcPts val="600"/>
              </a:spcAft>
              <a:buNone/>
              <a:tabLst/>
              <a:defRPr sz="1800" b="0" i="0" u="none" strike="noStrike" kern="0" cap="none" spc="0" baseline="0">
                <a:solidFill>
                  <a:srgbClr val="000000"/>
                </a:solidFill>
                <a:uFillTx/>
              </a:defRPr>
            </a:pPr>
            <a:r>
              <a:rPr lang="en-US" sz="3500" b="0" i="1" u="none" strike="noStrike" kern="1200" cap="none" spc="0" baseline="0" dirty="0">
                <a:solidFill>
                  <a:srgbClr val="EECD17"/>
                </a:solidFill>
                <a:uFillTx/>
                <a:latin typeface="Calibri"/>
              </a:rPr>
              <a:t>Present Day</a:t>
            </a:r>
          </a:p>
          <a:p>
            <a:pPr marL="0" marR="0" lvl="0" indent="0" algn="l" defTabSz="914400" rtl="0" fontAlgn="auto" hangingPunct="1">
              <a:lnSpc>
                <a:spcPct val="80000"/>
              </a:lnSpc>
              <a:spcBef>
                <a:spcPts val="0"/>
              </a:spcBef>
              <a:spcAft>
                <a:spcPts val="600"/>
              </a:spcAft>
              <a:buNone/>
              <a:tabLst/>
              <a:defRPr sz="1800" b="0" i="0" u="none" strike="noStrike" kern="0" cap="none" spc="0" baseline="0">
                <a:solidFill>
                  <a:srgbClr val="000000"/>
                </a:solidFill>
                <a:uFillTx/>
              </a:defRPr>
            </a:pPr>
            <a:endParaRPr lang="en-US" sz="2200" dirty="0">
              <a:solidFill>
                <a:schemeClr val="bg1"/>
              </a:solidFill>
              <a:latin typeface="Calibri"/>
            </a:endParaRPr>
          </a:p>
          <a:p>
            <a:pPr marL="0" marR="0" lvl="0" indent="0" algn="l" defTabSz="914400" rtl="0" fontAlgn="auto" hangingPunct="1">
              <a:lnSpc>
                <a:spcPct val="80000"/>
              </a:lnSpc>
              <a:spcBef>
                <a:spcPts val="0"/>
              </a:spcBef>
              <a:spcAft>
                <a:spcPts val="600"/>
              </a:spcAft>
              <a:buNone/>
              <a:tabLst/>
              <a:defRPr sz="1800" b="0" i="0" u="none" strike="noStrike" kern="0" cap="none" spc="0" baseline="0">
                <a:solidFill>
                  <a:srgbClr val="000000"/>
                </a:solidFill>
                <a:uFillTx/>
              </a:defRPr>
            </a:pPr>
            <a:endParaRPr lang="en-US" sz="2200" dirty="0">
              <a:solidFill>
                <a:schemeClr val="bg1"/>
              </a:solidFill>
              <a:latin typeface="Calibri"/>
            </a:endParaRPr>
          </a:p>
          <a:p>
            <a:pPr marL="0" marR="0" lvl="0" indent="0" algn="l" defTabSz="914400" rtl="0" fontAlgn="auto" hangingPunct="1">
              <a:lnSpc>
                <a:spcPct val="80000"/>
              </a:lnSpc>
              <a:spcBef>
                <a:spcPts val="0"/>
              </a:spcBef>
              <a:spcAft>
                <a:spcPts val="600"/>
              </a:spcAft>
              <a:buNone/>
              <a:tabLst/>
              <a:defRPr sz="1800" b="0" i="0" u="none" strike="noStrike" kern="0" cap="none" spc="0" baseline="0">
                <a:solidFill>
                  <a:srgbClr val="000000"/>
                </a:solidFill>
                <a:uFillTx/>
              </a:defRPr>
            </a:pPr>
            <a:r>
              <a:rPr lang="en-US" sz="2200" b="0" i="0" u="none" strike="noStrike" kern="1200" cap="none" spc="0" baseline="0" dirty="0">
                <a:solidFill>
                  <a:schemeClr val="bg1"/>
                </a:solidFill>
                <a:uFillTx/>
                <a:latin typeface="Calibri"/>
              </a:rPr>
              <a:t>April Sells</a:t>
            </a:r>
          </a:p>
          <a:p>
            <a:pPr marL="0" marR="0" lvl="0" indent="0" algn="l" defTabSz="914400" rtl="0" fontAlgn="auto" hangingPunct="1">
              <a:lnSpc>
                <a:spcPct val="80000"/>
              </a:lnSpc>
              <a:spcBef>
                <a:spcPts val="0"/>
              </a:spcBef>
              <a:spcAft>
                <a:spcPts val="600"/>
              </a:spcAft>
              <a:buNone/>
              <a:tabLst/>
              <a:defRPr sz="1800" b="0" i="0" u="none" strike="noStrike" kern="0" cap="none" spc="0" baseline="0">
                <a:solidFill>
                  <a:srgbClr val="000000"/>
                </a:solidFill>
                <a:uFillTx/>
              </a:defRPr>
            </a:pPr>
            <a:r>
              <a:rPr lang="en-US" sz="2200" dirty="0">
                <a:solidFill>
                  <a:schemeClr val="bg1"/>
                </a:solidFill>
                <a:latin typeface="Calibri"/>
              </a:rPr>
              <a:t>Director</a:t>
            </a:r>
          </a:p>
          <a:p>
            <a:pPr marL="0" marR="0" lvl="0" indent="0" algn="l" defTabSz="914400" rtl="0" fontAlgn="auto" hangingPunct="1">
              <a:lnSpc>
                <a:spcPct val="80000"/>
              </a:lnSpc>
              <a:spcBef>
                <a:spcPts val="0"/>
              </a:spcBef>
              <a:spcAft>
                <a:spcPts val="600"/>
              </a:spcAft>
              <a:buNone/>
              <a:tabLst/>
              <a:defRPr sz="1800" b="0" i="0" u="none" strike="noStrike" kern="0" cap="none" spc="0" baseline="0">
                <a:solidFill>
                  <a:srgbClr val="000000"/>
                </a:solidFill>
                <a:uFillTx/>
              </a:defRPr>
            </a:pPr>
            <a:r>
              <a:rPr lang="en-US" sz="2200" b="0" i="0" u="none" strike="noStrike" kern="1200" cap="none" spc="0" baseline="0" dirty="0">
                <a:solidFill>
                  <a:schemeClr val="bg1"/>
                </a:solidFill>
                <a:uFillTx/>
                <a:latin typeface="Calibri"/>
              </a:rPr>
              <a:t>Tribal Emergency Services</a:t>
            </a:r>
            <a:br>
              <a:rPr lang="en-US" sz="2200" b="0" i="0" u="none" strike="noStrike" kern="1200" cap="none" spc="0" baseline="0" dirty="0">
                <a:solidFill>
                  <a:schemeClr val="bg1"/>
                </a:solidFill>
                <a:uFillTx/>
                <a:latin typeface="Calibri"/>
              </a:rPr>
            </a:br>
            <a:endParaRPr lang="en-US" sz="2200" b="0" i="0" u="none" strike="noStrike" kern="1200" cap="none" spc="0" baseline="0" dirty="0">
              <a:solidFill>
                <a:schemeClr val="bg1"/>
              </a:solidFill>
              <a:uFillTx/>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9" name="Title 8">
            <a:extLst>
              <a:ext uri="{FF2B5EF4-FFF2-40B4-BE49-F238E27FC236}">
                <a16:creationId xmlns:a16="http://schemas.microsoft.com/office/drawing/2014/main" id="{99BEEFCE-D365-F0E7-02F7-20F88061C303}"/>
              </a:ext>
            </a:extLst>
          </p:cNvPr>
          <p:cNvSpPr>
            <a:spLocks noGrp="1"/>
          </p:cNvSpPr>
          <p:nvPr>
            <p:ph type="ctrTitle"/>
          </p:nvPr>
        </p:nvSpPr>
        <p:spPr>
          <a:xfrm>
            <a:off x="1198182" y="1122363"/>
            <a:ext cx="3951676" cy="841903"/>
          </a:xfrm>
        </p:spPr>
        <p:txBody>
          <a:bodyPr vert="horz" lIns="91440" tIns="45720" rIns="91440" bIns="45720" rtlCol="0" anchor="b">
            <a:normAutofit/>
          </a:bodyPr>
          <a:lstStyle/>
          <a:p>
            <a:pPr algn="l"/>
            <a:r>
              <a:rPr lang="en-US" sz="5200" dirty="0">
                <a:solidFill>
                  <a:srgbClr val="FFFFFF"/>
                </a:solidFill>
              </a:rPr>
              <a:t>Overview</a:t>
            </a:r>
          </a:p>
        </p:txBody>
      </p:sp>
      <p:sp>
        <p:nvSpPr>
          <p:cNvPr id="12" name="Content Placeholder 6">
            <a:extLst>
              <a:ext uri="{FF2B5EF4-FFF2-40B4-BE49-F238E27FC236}">
                <a16:creationId xmlns:a16="http://schemas.microsoft.com/office/drawing/2014/main" id="{8D83D337-02CC-7DBF-1EB8-2BBC885FEB4D}"/>
              </a:ext>
            </a:extLst>
          </p:cNvPr>
          <p:cNvSpPr txBox="1">
            <a:spLocks/>
          </p:cNvSpPr>
          <p:nvPr/>
        </p:nvSpPr>
        <p:spPr>
          <a:xfrm>
            <a:off x="6974471" y="2193488"/>
            <a:ext cx="4377793" cy="34614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Proactive Steps</a:t>
            </a:r>
          </a:p>
          <a:p>
            <a:r>
              <a:rPr lang="en-US" dirty="0">
                <a:solidFill>
                  <a:srgbClr val="FFC000"/>
                </a:solidFill>
              </a:rPr>
              <a:t>Proactive Programs</a:t>
            </a:r>
          </a:p>
          <a:p>
            <a:r>
              <a:rPr lang="en-US" dirty="0">
                <a:solidFill>
                  <a:srgbClr val="FFC000"/>
                </a:solidFill>
              </a:rPr>
              <a:t>Current Status</a:t>
            </a:r>
          </a:p>
          <a:p>
            <a:r>
              <a:rPr lang="en-US" dirty="0">
                <a:solidFill>
                  <a:srgbClr val="FFC000"/>
                </a:solidFill>
              </a:rPr>
              <a:t>Future Directions</a:t>
            </a:r>
          </a:p>
          <a:p>
            <a:pPr marL="0" indent="0" algn="r">
              <a:buNone/>
            </a:pPr>
            <a:endParaRPr lang="en-US" dirty="0">
              <a:solidFill>
                <a:schemeClr val="bg1"/>
              </a:solidFill>
            </a:endParaRPr>
          </a:p>
          <a:p>
            <a:pPr marL="0" indent="0" algn="r">
              <a:buNone/>
            </a:pPr>
            <a:endParaRPr lang="en-US" dirty="0">
              <a:solidFill>
                <a:schemeClr val="bg1"/>
              </a:solidFill>
            </a:endParaRPr>
          </a:p>
          <a:p>
            <a:pPr marL="0" lvl="1" indent="0" algn="r">
              <a:spcBef>
                <a:spcPts val="1000"/>
              </a:spcBef>
              <a:buNone/>
            </a:pPr>
            <a:endParaRPr lang="en-US" sz="2800" dirty="0">
              <a:solidFill>
                <a:schemeClr val="bg1"/>
              </a:solidFill>
            </a:endParaRPr>
          </a:p>
        </p:txBody>
      </p:sp>
      <p:sp>
        <p:nvSpPr>
          <p:cNvPr id="2" name="Content Placeholder 6">
            <a:extLst>
              <a:ext uri="{FF2B5EF4-FFF2-40B4-BE49-F238E27FC236}">
                <a16:creationId xmlns:a16="http://schemas.microsoft.com/office/drawing/2014/main" id="{6174083E-69B2-69BD-7E79-98010ABE227A}"/>
              </a:ext>
            </a:extLst>
          </p:cNvPr>
          <p:cNvSpPr txBox="1">
            <a:spLocks/>
          </p:cNvSpPr>
          <p:nvPr/>
        </p:nvSpPr>
        <p:spPr>
          <a:xfrm>
            <a:off x="1198182" y="2150386"/>
            <a:ext cx="5117528" cy="34614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Early Beginnings</a:t>
            </a:r>
          </a:p>
          <a:p>
            <a:r>
              <a:rPr lang="en-US" dirty="0">
                <a:solidFill>
                  <a:srgbClr val="FFC000"/>
                </a:solidFill>
              </a:rPr>
              <a:t>Natural Disaster Response</a:t>
            </a:r>
          </a:p>
          <a:p>
            <a:pPr lvl="1"/>
            <a:r>
              <a:rPr lang="en-US" dirty="0">
                <a:solidFill>
                  <a:srgbClr val="FFC000"/>
                </a:solidFill>
              </a:rPr>
              <a:t>Hurricanes</a:t>
            </a:r>
          </a:p>
          <a:p>
            <a:pPr lvl="1"/>
            <a:r>
              <a:rPr lang="en-US" dirty="0">
                <a:solidFill>
                  <a:srgbClr val="FFC000"/>
                </a:solidFill>
              </a:rPr>
              <a:t>Tornadoes</a:t>
            </a:r>
          </a:p>
          <a:p>
            <a:r>
              <a:rPr lang="en-US" dirty="0">
                <a:solidFill>
                  <a:srgbClr val="FFC000"/>
                </a:solidFill>
              </a:rPr>
              <a:t>COVID-19 Pandemic Response</a:t>
            </a:r>
          </a:p>
          <a:p>
            <a:r>
              <a:rPr lang="en-US" dirty="0">
                <a:solidFill>
                  <a:srgbClr val="FFC000"/>
                </a:solidFill>
              </a:rPr>
              <a:t>Training &amp; Exercises</a:t>
            </a:r>
          </a:p>
          <a:p>
            <a:pPr marL="0" indent="0" algn="r">
              <a:buNone/>
            </a:pPr>
            <a:endParaRPr lang="en-US" dirty="0">
              <a:solidFill>
                <a:schemeClr val="bg1"/>
              </a:solidFill>
            </a:endParaRPr>
          </a:p>
          <a:p>
            <a:pPr marL="0" indent="0" algn="r">
              <a:buNone/>
            </a:pPr>
            <a:endParaRPr lang="en-US" dirty="0">
              <a:solidFill>
                <a:schemeClr val="bg1"/>
              </a:solidFill>
            </a:endParaRPr>
          </a:p>
          <a:p>
            <a:pPr marL="0" lvl="1" indent="0" algn="r">
              <a:spcBef>
                <a:spcPts val="1000"/>
              </a:spcBef>
              <a:buNone/>
            </a:pPr>
            <a:endParaRPr lang="en-US" sz="2800" dirty="0">
              <a:solidFill>
                <a:schemeClr val="bg1"/>
              </a:solidFill>
            </a:endParaRPr>
          </a:p>
        </p:txBody>
      </p:sp>
    </p:spTree>
    <p:extLst>
      <p:ext uri="{BB962C8B-B14F-4D97-AF65-F5344CB8AC3E}">
        <p14:creationId xmlns:p14="http://schemas.microsoft.com/office/powerpoint/2010/main" val="1446139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5">
            <a:extLst>
              <a:ext uri="{FF2B5EF4-FFF2-40B4-BE49-F238E27FC236}">
                <a16:creationId xmlns:a16="http://schemas.microsoft.com/office/drawing/2014/main" id="{0F511C3B-B47E-458A-8A56-94EDB6C99625}"/>
              </a:ext>
            </a:extLst>
          </p:cNvPr>
          <p:cNvSpPr>
            <a:spLocks noMove="1" noResize="1"/>
          </p:cNvSpPr>
          <p:nvPr/>
        </p:nvSpPr>
        <p:spPr>
          <a:xfrm>
            <a:off x="0" y="0"/>
            <a:ext cx="12191996" cy="6858000"/>
          </a:xfrm>
          <a:prstGeom prst="rect">
            <a:avLst/>
          </a:prstGeom>
          <a:solidFill>
            <a:srgbClr val="0D0D0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3" name="Title 1">
            <a:extLst>
              <a:ext uri="{FF2B5EF4-FFF2-40B4-BE49-F238E27FC236}">
                <a16:creationId xmlns:a16="http://schemas.microsoft.com/office/drawing/2014/main" id="{541E84D7-6160-A21B-F33C-0CED28716E10}"/>
              </a:ext>
            </a:extLst>
          </p:cNvPr>
          <p:cNvSpPr txBox="1">
            <a:spLocks noGrp="1"/>
          </p:cNvSpPr>
          <p:nvPr>
            <p:ph type="title"/>
          </p:nvPr>
        </p:nvSpPr>
        <p:spPr>
          <a:xfrm>
            <a:off x="8068912" y="669926"/>
            <a:ext cx="3556494" cy="4812752"/>
          </a:xfrm>
        </p:spPr>
        <p:txBody>
          <a:bodyPr/>
          <a:lstStyle/>
          <a:p>
            <a:pPr lvl="0"/>
            <a:r>
              <a:rPr lang="en-US" dirty="0">
                <a:solidFill>
                  <a:schemeClr val="bg1"/>
                </a:solidFill>
              </a:rPr>
              <a:t>Early Beginnings</a:t>
            </a:r>
          </a:p>
        </p:txBody>
      </p:sp>
      <p:cxnSp>
        <p:nvCxnSpPr>
          <p:cNvPr id="4" name="Straight Connector 17">
            <a:extLst>
              <a:ext uri="{FF2B5EF4-FFF2-40B4-BE49-F238E27FC236}">
                <a16:creationId xmlns:a16="http://schemas.microsoft.com/office/drawing/2014/main" id="{4600FB7A-CA0F-8EC8-D3D4-3ED07B084122}"/>
              </a:ext>
            </a:extLst>
          </p:cNvPr>
          <p:cNvCxnSpPr>
            <a:cxnSpLocks noMove="1" noResize="1"/>
          </p:cNvCxnSpPr>
          <p:nvPr/>
        </p:nvCxnSpPr>
        <p:spPr>
          <a:xfrm flipH="1">
            <a:off x="8068912" y="5597874"/>
            <a:ext cx="4007641" cy="0"/>
          </a:xfrm>
          <a:prstGeom prst="straightConnector1">
            <a:avLst/>
          </a:prstGeom>
          <a:noFill/>
          <a:ln w="12701" cap="flat">
            <a:solidFill>
              <a:srgbClr val="ED7D31"/>
            </a:solidFill>
            <a:prstDash val="solid"/>
            <a:miter/>
          </a:ln>
        </p:spPr>
      </p:cxnSp>
      <p:sp>
        <p:nvSpPr>
          <p:cNvPr id="5" name="Rectangle 19">
            <a:extLst>
              <a:ext uri="{FF2B5EF4-FFF2-40B4-BE49-F238E27FC236}">
                <a16:creationId xmlns:a16="http://schemas.microsoft.com/office/drawing/2014/main" id="{C286621F-58EF-3F32-977D-260089639222}"/>
              </a:ext>
            </a:extLst>
          </p:cNvPr>
          <p:cNvSpPr>
            <a:spLocks noMove="1" noResize="1"/>
          </p:cNvSpPr>
          <p:nvPr/>
        </p:nvSpPr>
        <p:spPr>
          <a:xfrm>
            <a:off x="126205" y="115196"/>
            <a:ext cx="11939585" cy="6627616"/>
          </a:xfrm>
          <a:prstGeom prst="rect">
            <a:avLst/>
          </a:prstGeom>
          <a:noFill/>
          <a:ln w="12701" cap="flat">
            <a:solidFill>
              <a:srgbClr val="ED7D3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6" name="TextBox 7">
            <a:extLst>
              <a:ext uri="{FF2B5EF4-FFF2-40B4-BE49-F238E27FC236}">
                <a16:creationId xmlns:a16="http://schemas.microsoft.com/office/drawing/2014/main" id="{93911FD8-15F5-0F66-D50D-5CE32139C389}"/>
              </a:ext>
            </a:extLst>
          </p:cNvPr>
          <p:cNvSpPr txBox="1"/>
          <p:nvPr/>
        </p:nvSpPr>
        <p:spPr>
          <a:xfrm>
            <a:off x="3251194" y="4467529"/>
            <a:ext cx="2082802" cy="247436"/>
          </a:xfrm>
          <a:prstGeom prst="rect">
            <a:avLst/>
          </a:prstGeom>
          <a:noFill/>
          <a:ln cap="flat">
            <a:noFill/>
          </a:ln>
        </p:spPr>
        <p:txBody>
          <a:bodyPr vert="horz" wrap="square" lIns="91440" tIns="45720" rIns="91440" bIns="45720" anchor="t" anchorCtr="0" compatLnSpc="1">
            <a:spAutoFit/>
          </a:bodyPr>
          <a:lstStyle/>
          <a:p>
            <a:pPr marL="0" marR="0" lvl="0" indent="0" algn="l" defTabSz="658368"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8" b="0" i="1" u="none" strike="noStrike" kern="1200" cap="none" spc="0" baseline="0" dirty="0">
                <a:solidFill>
                  <a:srgbClr val="FFFFFF"/>
                </a:solidFill>
                <a:uFillTx/>
                <a:latin typeface="Calibri"/>
              </a:rPr>
              <a:t>Photo courtesy of WHNT News 19</a:t>
            </a:r>
            <a:endParaRPr lang="en-US" sz="1400" b="0" i="1" u="none" strike="noStrike" kern="1200" cap="none" spc="0" baseline="0" dirty="0">
              <a:solidFill>
                <a:srgbClr val="FFFFFF"/>
              </a:solidFill>
              <a:uFillTx/>
              <a:latin typeface="Calibri"/>
            </a:endParaRPr>
          </a:p>
        </p:txBody>
      </p:sp>
      <p:pic>
        <p:nvPicPr>
          <p:cNvPr id="7" name="Picture 9" descr="A map of the hurricane&#10;&#10;Description automatically generated">
            <a:extLst>
              <a:ext uri="{FF2B5EF4-FFF2-40B4-BE49-F238E27FC236}">
                <a16:creationId xmlns:a16="http://schemas.microsoft.com/office/drawing/2014/main" id="{EEB822AB-63B0-C412-B45D-2047BEA7252A}"/>
              </a:ext>
            </a:extLst>
          </p:cNvPr>
          <p:cNvPicPr>
            <a:picLocks noChangeAspect="1"/>
          </p:cNvPicPr>
          <p:nvPr/>
        </p:nvPicPr>
        <p:blipFill>
          <a:blip r:embed="rId2"/>
          <a:stretch>
            <a:fillRect/>
          </a:stretch>
        </p:blipFill>
        <p:spPr>
          <a:xfrm>
            <a:off x="1058335" y="821240"/>
            <a:ext cx="6482291" cy="3646288"/>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A93BFB48-45BF-2AD5-737F-F41F5AFC711A}"/>
              </a:ext>
            </a:extLst>
          </p:cNvPr>
          <p:cNvSpPr>
            <a:spLocks noGrp="1"/>
          </p:cNvSpPr>
          <p:nvPr>
            <p:ph type="title"/>
          </p:nvPr>
        </p:nvSpPr>
        <p:spPr>
          <a:xfrm>
            <a:off x="2399234" y="2073715"/>
            <a:ext cx="6935759" cy="2993042"/>
          </a:xfrm>
        </p:spPr>
        <p:txBody>
          <a:bodyPr vert="horz" lIns="91440" tIns="45720" rIns="91440" bIns="45720" rtlCol="0" anchor="ctr">
            <a:normAutofit/>
          </a:bodyPr>
          <a:lstStyle/>
          <a:p>
            <a:pPr algn="ctr"/>
            <a:r>
              <a:rPr lang="en-US" sz="8100" kern="1200" dirty="0">
                <a:solidFill>
                  <a:schemeClr val="bg1"/>
                </a:solidFill>
                <a:latin typeface="+mj-lt"/>
                <a:ea typeface="+mj-ea"/>
                <a:cs typeface="+mj-cs"/>
              </a:rPr>
              <a:t>Natural Disaster Response</a:t>
            </a:r>
          </a:p>
        </p:txBody>
      </p:sp>
      <p:sp>
        <p:nvSpPr>
          <p:cNvPr id="9" name="Rectangle 8">
            <a:extLst>
              <a:ext uri="{FF2B5EF4-FFF2-40B4-BE49-F238E27FC236}">
                <a16:creationId xmlns:a16="http://schemas.microsoft.com/office/drawing/2014/main" id="{81BD432D-FAB3-4B5D-BF27-4DA7C75B3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E6D6B450-4278-45B8-88C7-C061710E3C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1883640"/>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4234A4C-A256-4139-A5F4-27078F0D67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5066757"/>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5722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EB691451-ECC1-A49A-ACD9-AF1D20B72A81}"/>
              </a:ext>
            </a:extLst>
          </p:cNvPr>
          <p:cNvSpPr>
            <a:spLocks noMove="1" noResize="1"/>
          </p:cNvSpPr>
          <p:nvPr/>
        </p:nvSpPr>
        <p:spPr>
          <a:xfrm>
            <a:off x="0" y="0"/>
            <a:ext cx="12191996" cy="685800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3" name="Rectangle 14">
            <a:extLst>
              <a:ext uri="{FF2B5EF4-FFF2-40B4-BE49-F238E27FC236}">
                <a16:creationId xmlns:a16="http://schemas.microsoft.com/office/drawing/2014/main" id="{CF30CD58-973F-1298-03C7-E4219A73C51D}"/>
              </a:ext>
            </a:extLst>
          </p:cNvPr>
          <p:cNvSpPr>
            <a:spLocks noMove="1" noResize="1"/>
          </p:cNvSpPr>
          <p:nvPr/>
        </p:nvSpPr>
        <p:spPr>
          <a:xfrm>
            <a:off x="0" y="0"/>
            <a:ext cx="12191996" cy="2175247"/>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4" name="Title 1">
            <a:extLst>
              <a:ext uri="{FF2B5EF4-FFF2-40B4-BE49-F238E27FC236}">
                <a16:creationId xmlns:a16="http://schemas.microsoft.com/office/drawing/2014/main" id="{AE016A00-950C-D85E-2C16-40F2C274CC77}"/>
              </a:ext>
            </a:extLst>
          </p:cNvPr>
          <p:cNvSpPr txBox="1">
            <a:spLocks noGrp="1"/>
          </p:cNvSpPr>
          <p:nvPr>
            <p:ph type="title"/>
          </p:nvPr>
        </p:nvSpPr>
        <p:spPr>
          <a:xfrm>
            <a:off x="838203" y="565739"/>
            <a:ext cx="10515600" cy="1124949"/>
          </a:xfrm>
        </p:spPr>
        <p:txBody>
          <a:bodyPr/>
          <a:lstStyle/>
          <a:p>
            <a:pPr lvl="0"/>
            <a:r>
              <a:rPr lang="en-US" i="1" dirty="0">
                <a:solidFill>
                  <a:schemeClr val="bg1"/>
                </a:solidFill>
              </a:rPr>
              <a:t>Response</a:t>
            </a:r>
          </a:p>
        </p:txBody>
      </p:sp>
      <p:grpSp>
        <p:nvGrpSpPr>
          <p:cNvPr id="5" name="Graphic 190">
            <a:extLst>
              <a:ext uri="{FF2B5EF4-FFF2-40B4-BE49-F238E27FC236}">
                <a16:creationId xmlns:a16="http://schemas.microsoft.com/office/drawing/2014/main" id="{8781B7D6-DA11-889B-2B2D-38370174A20E}"/>
              </a:ext>
            </a:extLst>
          </p:cNvPr>
          <p:cNvGrpSpPr/>
          <p:nvPr/>
        </p:nvGrpSpPr>
        <p:grpSpPr>
          <a:xfrm>
            <a:off x="0" y="136529"/>
            <a:ext cx="1291644" cy="429210"/>
            <a:chOff x="0" y="136529"/>
            <a:chExt cx="1291644" cy="429210"/>
          </a:xfrm>
        </p:grpSpPr>
        <p:sp>
          <p:nvSpPr>
            <p:cNvPr id="6" name="Freeform: Shape 17">
              <a:extLst>
                <a:ext uri="{FF2B5EF4-FFF2-40B4-BE49-F238E27FC236}">
                  <a16:creationId xmlns:a16="http://schemas.microsoft.com/office/drawing/2014/main" id="{AB6AD2FA-A309-1248-4964-AEE043AC852C}"/>
                </a:ext>
              </a:extLst>
            </p:cNvPr>
            <p:cNvSpPr/>
            <p:nvPr/>
          </p:nvSpPr>
          <p:spPr>
            <a:xfrm>
              <a:off x="0" y="426028"/>
              <a:ext cx="1291471" cy="139711"/>
            </a:xfrm>
            <a:custGeom>
              <a:avLst/>
              <a:gdLst>
                <a:gd name="f0" fmla="val 10800000"/>
                <a:gd name="f1" fmla="val 5400000"/>
                <a:gd name="f2" fmla="val 180"/>
                <a:gd name="f3" fmla="val w"/>
                <a:gd name="f4" fmla="val h"/>
                <a:gd name="f5" fmla="val 0"/>
                <a:gd name="f6" fmla="val 1598614"/>
                <a:gd name="f7" fmla="val 172939"/>
                <a:gd name="f8" fmla="val 1248648"/>
                <a:gd name="f9" fmla="val 1194229"/>
                <a:gd name="f10" fmla="val 1146046"/>
                <a:gd name="f11" fmla="val 142180"/>
                <a:gd name="f12" fmla="val 1123031"/>
                <a:gd name="f13" fmla="val 92708"/>
                <a:gd name="f14" fmla="val 1104962"/>
                <a:gd name="f15" fmla="val 53775"/>
                <a:gd name="f16" fmla="val 1067105"/>
                <a:gd name="f17" fmla="val 29469"/>
                <a:gd name="f18" fmla="val 1024085"/>
                <a:gd name="f19" fmla="val 981066"/>
                <a:gd name="f20" fmla="val 943208"/>
                <a:gd name="f21" fmla="val 925140"/>
                <a:gd name="f22" fmla="val 902124"/>
                <a:gd name="f23" fmla="val 853942"/>
                <a:gd name="f24" fmla="val 799522"/>
                <a:gd name="f25" fmla="val 744887"/>
                <a:gd name="f26" fmla="val 696920"/>
                <a:gd name="f27" fmla="val 673905"/>
                <a:gd name="f28" fmla="val 655836"/>
                <a:gd name="f29" fmla="val 617979"/>
                <a:gd name="f30" fmla="val 574959"/>
                <a:gd name="f31" fmla="val 531939"/>
                <a:gd name="f32" fmla="val 494082"/>
                <a:gd name="f33" fmla="val 476014"/>
                <a:gd name="f34" fmla="val 452998"/>
                <a:gd name="f35" fmla="val 405031"/>
                <a:gd name="f36" fmla="val 350396"/>
                <a:gd name="f37" fmla="val 295976"/>
                <a:gd name="f38" fmla="val 247794"/>
                <a:gd name="f39" fmla="val 224778"/>
                <a:gd name="f40" fmla="val 206710"/>
                <a:gd name="f41" fmla="val 168853"/>
                <a:gd name="f42" fmla="val 125833"/>
                <a:gd name="f43" fmla="val 82813"/>
                <a:gd name="f44" fmla="val 44956"/>
                <a:gd name="f45" fmla="val 26887"/>
                <a:gd name="f46" fmla="val 80232"/>
                <a:gd name="f47" fmla="val 23016"/>
                <a:gd name="f48" fmla="val 30759"/>
                <a:gd name="f49" fmla="val 70983"/>
                <a:gd name="f50" fmla="val 125618"/>
                <a:gd name="f51" fmla="val 180253"/>
                <a:gd name="f52" fmla="val 228220"/>
                <a:gd name="f53" fmla="val 251235"/>
                <a:gd name="f54" fmla="val 269304"/>
                <a:gd name="f55" fmla="val 119165"/>
                <a:gd name="f56" fmla="val 307376"/>
                <a:gd name="f57" fmla="val 143471"/>
                <a:gd name="f58" fmla="val 350181"/>
                <a:gd name="f59" fmla="val 393201"/>
                <a:gd name="f60" fmla="val 431058"/>
                <a:gd name="f61" fmla="val 449126"/>
                <a:gd name="f62" fmla="val 472142"/>
                <a:gd name="f63" fmla="val 520324"/>
                <a:gd name="f64" fmla="val 574744"/>
                <a:gd name="f65" fmla="val 629164"/>
                <a:gd name="f66" fmla="val 677346"/>
                <a:gd name="f67" fmla="val 700362"/>
                <a:gd name="f68" fmla="val 718430"/>
                <a:gd name="f69" fmla="val 756287"/>
                <a:gd name="f70" fmla="val 799307"/>
                <a:gd name="f71" fmla="val 842327"/>
                <a:gd name="f72" fmla="val 880184"/>
                <a:gd name="f73" fmla="val 898253"/>
                <a:gd name="f74" fmla="val 921268"/>
                <a:gd name="f75" fmla="val 969235"/>
                <a:gd name="f76" fmla="val 1023870"/>
                <a:gd name="f77" fmla="val 1078505"/>
                <a:gd name="f78" fmla="val 1126472"/>
                <a:gd name="f79" fmla="val 1149488"/>
                <a:gd name="f80" fmla="val 1167556"/>
                <a:gd name="f81" fmla="val 1205414"/>
                <a:gd name="f82" fmla="val 1248433"/>
                <a:gd name="f83" fmla="val 1291453"/>
                <a:gd name="f84" fmla="val 1329311"/>
                <a:gd name="f85" fmla="val 1347379"/>
                <a:gd name="f86" fmla="val 1370394"/>
                <a:gd name="f87" fmla="val 1418361"/>
                <a:gd name="f88" fmla="val 1472997"/>
                <a:gd name="f89" fmla="val 1527632"/>
                <a:gd name="f90" fmla="val 1575814"/>
                <a:gd name="f91" fmla="val 1571942"/>
                <a:gd name="f92" fmla="val 1553874"/>
                <a:gd name="f93" fmla="val 1515801"/>
                <a:gd name="f94" fmla="val 1429977"/>
                <a:gd name="f95" fmla="val 1392119"/>
                <a:gd name="f96" fmla="val 1374051"/>
                <a:gd name="f97" fmla="val 1351251"/>
                <a:gd name="f98" fmla="val 1303069"/>
                <a:gd name="f99" fmla="+- 0 0 -90"/>
                <a:gd name="f100" fmla="*/ f3 1 1598614"/>
                <a:gd name="f101" fmla="*/ f4 1 172939"/>
                <a:gd name="f102" fmla="+- f7 0 f5"/>
                <a:gd name="f103" fmla="+- f6 0 f5"/>
                <a:gd name="f104" fmla="*/ f99 f0 1"/>
                <a:gd name="f105" fmla="*/ f103 1 1598614"/>
                <a:gd name="f106" fmla="*/ f102 1 172939"/>
                <a:gd name="f107" fmla="*/ 1248648 f103 1"/>
                <a:gd name="f108" fmla="*/ 172939 f102 1"/>
                <a:gd name="f109" fmla="*/ 1123031 f103 1"/>
                <a:gd name="f110" fmla="*/ 92708 f102 1"/>
                <a:gd name="f111" fmla="*/ 1024085 f103 1"/>
                <a:gd name="f112" fmla="*/ 29469 f102 1"/>
                <a:gd name="f113" fmla="*/ 925140 f103 1"/>
                <a:gd name="f114" fmla="*/ 799522 f103 1"/>
                <a:gd name="f115" fmla="*/ 673905 f103 1"/>
                <a:gd name="f116" fmla="*/ 574959 f103 1"/>
                <a:gd name="f117" fmla="*/ 476014 f103 1"/>
                <a:gd name="f118" fmla="*/ 350396 f103 1"/>
                <a:gd name="f119" fmla="*/ 224778 f103 1"/>
                <a:gd name="f120" fmla="*/ 125833 f103 1"/>
                <a:gd name="f121" fmla="*/ 26887 f103 1"/>
                <a:gd name="f122" fmla="*/ 0 f103 1"/>
                <a:gd name="f123" fmla="*/ 80232 f102 1"/>
                <a:gd name="f124" fmla="*/ 125618 f103 1"/>
                <a:gd name="f125" fmla="*/ 0 f102 1"/>
                <a:gd name="f126" fmla="*/ 251235 f103 1"/>
                <a:gd name="f127" fmla="*/ 350181 f103 1"/>
                <a:gd name="f128" fmla="*/ 143471 f102 1"/>
                <a:gd name="f129" fmla="*/ 449126 f103 1"/>
                <a:gd name="f130" fmla="*/ 574744 f103 1"/>
                <a:gd name="f131" fmla="*/ 700362 f103 1"/>
                <a:gd name="f132" fmla="*/ 799307 f103 1"/>
                <a:gd name="f133" fmla="*/ 898253 f103 1"/>
                <a:gd name="f134" fmla="*/ 1023870 f103 1"/>
                <a:gd name="f135" fmla="*/ 1149488 f103 1"/>
                <a:gd name="f136" fmla="*/ 1248433 f103 1"/>
                <a:gd name="f137" fmla="*/ 1347379 f103 1"/>
                <a:gd name="f138" fmla="*/ 1472997 f103 1"/>
                <a:gd name="f139" fmla="*/ 1598614 f103 1"/>
                <a:gd name="f140" fmla="*/ 1571942 f103 1"/>
                <a:gd name="f141" fmla="*/ 1374051 f103 1"/>
                <a:gd name="f142" fmla="*/ f104 1 f2"/>
                <a:gd name="f143" fmla="*/ f107 1 1598614"/>
                <a:gd name="f144" fmla="*/ f108 1 172939"/>
                <a:gd name="f145" fmla="*/ f109 1 1598614"/>
                <a:gd name="f146" fmla="*/ f110 1 172939"/>
                <a:gd name="f147" fmla="*/ f111 1 1598614"/>
                <a:gd name="f148" fmla="*/ f112 1 172939"/>
                <a:gd name="f149" fmla="*/ f113 1 1598614"/>
                <a:gd name="f150" fmla="*/ f114 1 1598614"/>
                <a:gd name="f151" fmla="*/ f115 1 1598614"/>
                <a:gd name="f152" fmla="*/ f116 1 1598614"/>
                <a:gd name="f153" fmla="*/ f117 1 1598614"/>
                <a:gd name="f154" fmla="*/ f118 1 1598614"/>
                <a:gd name="f155" fmla="*/ f119 1 1598614"/>
                <a:gd name="f156" fmla="*/ f120 1 1598614"/>
                <a:gd name="f157" fmla="*/ f121 1 1598614"/>
                <a:gd name="f158" fmla="*/ f122 1 1598614"/>
                <a:gd name="f159" fmla="*/ f123 1 172939"/>
                <a:gd name="f160" fmla="*/ f124 1 1598614"/>
                <a:gd name="f161" fmla="*/ f125 1 172939"/>
                <a:gd name="f162" fmla="*/ f126 1 1598614"/>
                <a:gd name="f163" fmla="*/ f127 1 1598614"/>
                <a:gd name="f164" fmla="*/ f128 1 172939"/>
                <a:gd name="f165" fmla="*/ f129 1 1598614"/>
                <a:gd name="f166" fmla="*/ f130 1 1598614"/>
                <a:gd name="f167" fmla="*/ f131 1 1598614"/>
                <a:gd name="f168" fmla="*/ f132 1 1598614"/>
                <a:gd name="f169" fmla="*/ f133 1 1598614"/>
                <a:gd name="f170" fmla="*/ f134 1 1598614"/>
                <a:gd name="f171" fmla="*/ f135 1 1598614"/>
                <a:gd name="f172" fmla="*/ f136 1 1598614"/>
                <a:gd name="f173" fmla="*/ f137 1 1598614"/>
                <a:gd name="f174" fmla="*/ f138 1 1598614"/>
                <a:gd name="f175" fmla="*/ f139 1 1598614"/>
                <a:gd name="f176" fmla="*/ f140 1 1598614"/>
                <a:gd name="f177" fmla="*/ f141 1 1598614"/>
                <a:gd name="f178" fmla="*/ f5 1 f105"/>
                <a:gd name="f179" fmla="*/ f6 1 f105"/>
                <a:gd name="f180" fmla="*/ f5 1 f106"/>
                <a:gd name="f181" fmla="*/ f7 1 f106"/>
                <a:gd name="f182" fmla="+- f142 0 f1"/>
                <a:gd name="f183" fmla="*/ f143 1 f105"/>
                <a:gd name="f184" fmla="*/ f144 1 f106"/>
                <a:gd name="f185" fmla="*/ f145 1 f105"/>
                <a:gd name="f186" fmla="*/ f146 1 f106"/>
                <a:gd name="f187" fmla="*/ f147 1 f105"/>
                <a:gd name="f188" fmla="*/ f148 1 f106"/>
                <a:gd name="f189" fmla="*/ f149 1 f105"/>
                <a:gd name="f190" fmla="*/ f150 1 f105"/>
                <a:gd name="f191" fmla="*/ f151 1 f105"/>
                <a:gd name="f192" fmla="*/ f152 1 f105"/>
                <a:gd name="f193" fmla="*/ f153 1 f105"/>
                <a:gd name="f194" fmla="*/ f154 1 f105"/>
                <a:gd name="f195" fmla="*/ f155 1 f105"/>
                <a:gd name="f196" fmla="*/ f156 1 f105"/>
                <a:gd name="f197" fmla="*/ f157 1 f105"/>
                <a:gd name="f198" fmla="*/ f158 1 f105"/>
                <a:gd name="f199" fmla="*/ f159 1 f106"/>
                <a:gd name="f200" fmla="*/ f160 1 f105"/>
                <a:gd name="f201" fmla="*/ f161 1 f106"/>
                <a:gd name="f202" fmla="*/ f162 1 f105"/>
                <a:gd name="f203" fmla="*/ f163 1 f105"/>
                <a:gd name="f204" fmla="*/ f164 1 f106"/>
                <a:gd name="f205" fmla="*/ f165 1 f105"/>
                <a:gd name="f206" fmla="*/ f166 1 f105"/>
                <a:gd name="f207" fmla="*/ f167 1 f105"/>
                <a:gd name="f208" fmla="*/ f168 1 f105"/>
                <a:gd name="f209" fmla="*/ f169 1 f105"/>
                <a:gd name="f210" fmla="*/ f170 1 f105"/>
                <a:gd name="f211" fmla="*/ f171 1 f105"/>
                <a:gd name="f212" fmla="*/ f172 1 f105"/>
                <a:gd name="f213" fmla="*/ f173 1 f105"/>
                <a:gd name="f214" fmla="*/ f174 1 f105"/>
                <a:gd name="f215" fmla="*/ f175 1 f105"/>
                <a:gd name="f216" fmla="*/ f176 1 f105"/>
                <a:gd name="f217" fmla="*/ f177 1 f105"/>
                <a:gd name="f218" fmla="*/ f178 f100 1"/>
                <a:gd name="f219" fmla="*/ f179 f100 1"/>
                <a:gd name="f220" fmla="*/ f181 f101 1"/>
                <a:gd name="f221" fmla="*/ f180 f101 1"/>
                <a:gd name="f222" fmla="*/ f183 f100 1"/>
                <a:gd name="f223" fmla="*/ f184 f101 1"/>
                <a:gd name="f224" fmla="*/ f185 f100 1"/>
                <a:gd name="f225" fmla="*/ f186 f101 1"/>
                <a:gd name="f226" fmla="*/ f187 f100 1"/>
                <a:gd name="f227" fmla="*/ f188 f101 1"/>
                <a:gd name="f228" fmla="*/ f189 f100 1"/>
                <a:gd name="f229" fmla="*/ f190 f100 1"/>
                <a:gd name="f230" fmla="*/ f191 f100 1"/>
                <a:gd name="f231" fmla="*/ f192 f100 1"/>
                <a:gd name="f232" fmla="*/ f193 f100 1"/>
                <a:gd name="f233" fmla="*/ f194 f100 1"/>
                <a:gd name="f234" fmla="*/ f195 f100 1"/>
                <a:gd name="f235" fmla="*/ f196 f100 1"/>
                <a:gd name="f236" fmla="*/ f197 f100 1"/>
                <a:gd name="f237" fmla="*/ f198 f100 1"/>
                <a:gd name="f238" fmla="*/ f199 f101 1"/>
                <a:gd name="f239" fmla="*/ f200 f100 1"/>
                <a:gd name="f240" fmla="*/ f201 f101 1"/>
                <a:gd name="f241" fmla="*/ f202 f100 1"/>
                <a:gd name="f242" fmla="*/ f203 f100 1"/>
                <a:gd name="f243" fmla="*/ f204 f101 1"/>
                <a:gd name="f244" fmla="*/ f205 f100 1"/>
                <a:gd name="f245" fmla="*/ f206 f100 1"/>
                <a:gd name="f246" fmla="*/ f207 f100 1"/>
                <a:gd name="f247" fmla="*/ f208 f100 1"/>
                <a:gd name="f248" fmla="*/ f209 f100 1"/>
                <a:gd name="f249" fmla="*/ f210 f100 1"/>
                <a:gd name="f250" fmla="*/ f211 f100 1"/>
                <a:gd name="f251" fmla="*/ f212 f100 1"/>
                <a:gd name="f252" fmla="*/ f213 f100 1"/>
                <a:gd name="f253" fmla="*/ f214 f100 1"/>
                <a:gd name="f254" fmla="*/ f215 f100 1"/>
                <a:gd name="f255" fmla="*/ f216 f100 1"/>
                <a:gd name="f256" fmla="*/ f217 f100 1"/>
              </a:gdLst>
              <a:ahLst/>
              <a:cxnLst>
                <a:cxn ang="3cd4">
                  <a:pos x="hc" y="t"/>
                </a:cxn>
                <a:cxn ang="0">
                  <a:pos x="r" y="vc"/>
                </a:cxn>
                <a:cxn ang="cd4">
                  <a:pos x="hc" y="b"/>
                </a:cxn>
                <a:cxn ang="cd2">
                  <a:pos x="l" y="vc"/>
                </a:cxn>
                <a:cxn ang="f182">
                  <a:pos x="f222" y="f223"/>
                </a:cxn>
                <a:cxn ang="f182">
                  <a:pos x="f224" y="f225"/>
                </a:cxn>
                <a:cxn ang="f182">
                  <a:pos x="f226" y="f227"/>
                </a:cxn>
                <a:cxn ang="f182">
                  <a:pos x="f228" y="f225"/>
                </a:cxn>
                <a:cxn ang="f182">
                  <a:pos x="f229" y="f223"/>
                </a:cxn>
                <a:cxn ang="f182">
                  <a:pos x="f229" y="f223"/>
                </a:cxn>
                <a:cxn ang="f182">
                  <a:pos x="f230" y="f225"/>
                </a:cxn>
                <a:cxn ang="f182">
                  <a:pos x="f231" y="f227"/>
                </a:cxn>
                <a:cxn ang="f182">
                  <a:pos x="f232" y="f225"/>
                </a:cxn>
                <a:cxn ang="f182">
                  <a:pos x="f233" y="f223"/>
                </a:cxn>
                <a:cxn ang="f182">
                  <a:pos x="f234" y="f225"/>
                </a:cxn>
                <a:cxn ang="f182">
                  <a:pos x="f235" y="f227"/>
                </a:cxn>
                <a:cxn ang="f182">
                  <a:pos x="f236" y="f225"/>
                </a:cxn>
                <a:cxn ang="f182">
                  <a:pos x="f237" y="f238"/>
                </a:cxn>
                <a:cxn ang="f182">
                  <a:pos x="f239" y="f240"/>
                </a:cxn>
                <a:cxn ang="f182">
                  <a:pos x="f241" y="f238"/>
                </a:cxn>
                <a:cxn ang="f182">
                  <a:pos x="f242" y="f243"/>
                </a:cxn>
                <a:cxn ang="f182">
                  <a:pos x="f244" y="f238"/>
                </a:cxn>
                <a:cxn ang="f182">
                  <a:pos x="f245" y="f240"/>
                </a:cxn>
                <a:cxn ang="f182">
                  <a:pos x="f246" y="f238"/>
                </a:cxn>
                <a:cxn ang="f182">
                  <a:pos x="f247" y="f243"/>
                </a:cxn>
                <a:cxn ang="f182">
                  <a:pos x="f247" y="f243"/>
                </a:cxn>
                <a:cxn ang="f182">
                  <a:pos x="f248" y="f238"/>
                </a:cxn>
                <a:cxn ang="f182">
                  <a:pos x="f249" y="f240"/>
                </a:cxn>
                <a:cxn ang="f182">
                  <a:pos x="f250" y="f238"/>
                </a:cxn>
                <a:cxn ang="f182">
                  <a:pos x="f251" y="f243"/>
                </a:cxn>
                <a:cxn ang="f182">
                  <a:pos x="f252" y="f238"/>
                </a:cxn>
                <a:cxn ang="f182">
                  <a:pos x="f253" y="f240"/>
                </a:cxn>
                <a:cxn ang="f182">
                  <a:pos x="f254" y="f238"/>
                </a:cxn>
                <a:cxn ang="f182">
                  <a:pos x="f255" y="f225"/>
                </a:cxn>
                <a:cxn ang="f182">
                  <a:pos x="f253" y="f227"/>
                </a:cxn>
                <a:cxn ang="f182">
                  <a:pos x="f256" y="f225"/>
                </a:cxn>
                <a:cxn ang="f182">
                  <a:pos x="f222" y="f223"/>
                </a:cxn>
              </a:cxnLst>
              <a:rect l="f218" t="f221" r="f219" b="f220"/>
              <a:pathLst>
                <a:path w="1598614" h="172939">
                  <a:moveTo>
                    <a:pt x="f8" y="f7"/>
                  </a:moveTo>
                  <a:cubicBezTo>
                    <a:pt x="f9" y="f7"/>
                    <a:pt x="f10" y="f11"/>
                    <a:pt x="f12" y="f13"/>
                  </a:cubicBezTo>
                  <a:cubicBezTo>
                    <a:pt x="f14" y="f15"/>
                    <a:pt x="f16" y="f17"/>
                    <a:pt x="f18" y="f17"/>
                  </a:cubicBezTo>
                  <a:cubicBezTo>
                    <a:pt x="f19" y="f17"/>
                    <a:pt x="f20" y="f15"/>
                    <a:pt x="f21" y="f13"/>
                  </a:cubicBezTo>
                  <a:cubicBezTo>
                    <a:pt x="f22" y="f11"/>
                    <a:pt x="f23" y="f7"/>
                    <a:pt x="f24" y="f7"/>
                  </a:cubicBezTo>
                  <a:cubicBezTo>
                    <a:pt x="f24" y="f7"/>
                    <a:pt x="f24" y="f7"/>
                    <a:pt x="f24" y="f7"/>
                  </a:cubicBezTo>
                  <a:cubicBezTo>
                    <a:pt x="f25" y="f7"/>
                    <a:pt x="f26" y="f11"/>
                    <a:pt x="f27" y="f13"/>
                  </a:cubicBezTo>
                  <a:cubicBezTo>
                    <a:pt x="f28" y="f15"/>
                    <a:pt x="f29" y="f17"/>
                    <a:pt x="f30" y="f17"/>
                  </a:cubicBezTo>
                  <a:cubicBezTo>
                    <a:pt x="f31" y="f17"/>
                    <a:pt x="f32" y="f15"/>
                    <a:pt x="f33" y="f13"/>
                  </a:cubicBezTo>
                  <a:cubicBezTo>
                    <a:pt x="f34" y="f11"/>
                    <a:pt x="f35" y="f7"/>
                    <a:pt x="f36" y="f7"/>
                  </a:cubicBezTo>
                  <a:cubicBezTo>
                    <a:pt x="f37" y="f7"/>
                    <a:pt x="f38" y="f11"/>
                    <a:pt x="f39" y="f13"/>
                  </a:cubicBezTo>
                  <a:cubicBezTo>
                    <a:pt x="f40" y="f15"/>
                    <a:pt x="f41" y="f17"/>
                    <a:pt x="f42" y="f17"/>
                  </a:cubicBezTo>
                  <a:cubicBezTo>
                    <a:pt x="f43" y="f17"/>
                    <a:pt x="f44" y="f15"/>
                    <a:pt x="f45" y="f13"/>
                  </a:cubicBezTo>
                  <a:lnTo>
                    <a:pt x="f5" y="f46"/>
                  </a:lnTo>
                  <a:cubicBezTo>
                    <a:pt x="f47" y="f48"/>
                    <a:pt x="f49" y="f5"/>
                    <a:pt x="f50" y="f5"/>
                  </a:cubicBezTo>
                  <a:cubicBezTo>
                    <a:pt x="f51" y="f5"/>
                    <a:pt x="f52" y="f48"/>
                    <a:pt x="f53" y="f46"/>
                  </a:cubicBezTo>
                  <a:cubicBezTo>
                    <a:pt x="f54" y="f55"/>
                    <a:pt x="f56" y="f57"/>
                    <a:pt x="f58" y="f57"/>
                  </a:cubicBezTo>
                  <a:cubicBezTo>
                    <a:pt x="f59" y="f57"/>
                    <a:pt x="f60" y="f55"/>
                    <a:pt x="f61" y="f46"/>
                  </a:cubicBezTo>
                  <a:cubicBezTo>
                    <a:pt x="f62" y="f48"/>
                    <a:pt x="f63" y="f5"/>
                    <a:pt x="f64" y="f5"/>
                  </a:cubicBezTo>
                  <a:cubicBezTo>
                    <a:pt x="f65" y="f5"/>
                    <a:pt x="f66" y="f48"/>
                    <a:pt x="f67" y="f46"/>
                  </a:cubicBezTo>
                  <a:cubicBezTo>
                    <a:pt x="f68" y="f55"/>
                    <a:pt x="f69" y="f57"/>
                    <a:pt x="f70" y="f57"/>
                  </a:cubicBezTo>
                  <a:lnTo>
                    <a:pt x="f70" y="f57"/>
                  </a:lnTo>
                  <a:cubicBezTo>
                    <a:pt x="f71" y="f57"/>
                    <a:pt x="f72" y="f55"/>
                    <a:pt x="f73" y="f46"/>
                  </a:cubicBezTo>
                  <a:cubicBezTo>
                    <a:pt x="f74" y="f48"/>
                    <a:pt x="f75" y="f5"/>
                    <a:pt x="f76" y="f5"/>
                  </a:cubicBezTo>
                  <a:cubicBezTo>
                    <a:pt x="f77" y="f5"/>
                    <a:pt x="f78" y="f48"/>
                    <a:pt x="f79" y="f46"/>
                  </a:cubicBezTo>
                  <a:cubicBezTo>
                    <a:pt x="f80" y="f55"/>
                    <a:pt x="f81" y="f57"/>
                    <a:pt x="f82" y="f57"/>
                  </a:cubicBezTo>
                  <a:cubicBezTo>
                    <a:pt x="f83" y="f57"/>
                    <a:pt x="f84" y="f55"/>
                    <a:pt x="f85" y="f46"/>
                  </a:cubicBezTo>
                  <a:cubicBezTo>
                    <a:pt x="f86" y="f48"/>
                    <a:pt x="f87" y="f5"/>
                    <a:pt x="f88" y="f5"/>
                  </a:cubicBezTo>
                  <a:cubicBezTo>
                    <a:pt x="f89" y="f5"/>
                    <a:pt x="f90" y="f48"/>
                    <a:pt x="f6" y="f46"/>
                  </a:cubicBezTo>
                  <a:lnTo>
                    <a:pt x="f91" y="f13"/>
                  </a:lnTo>
                  <a:cubicBezTo>
                    <a:pt x="f92" y="f15"/>
                    <a:pt x="f93" y="f17"/>
                    <a:pt x="f88" y="f17"/>
                  </a:cubicBezTo>
                  <a:cubicBezTo>
                    <a:pt x="f94" y="f17"/>
                    <a:pt x="f95" y="f15"/>
                    <a:pt x="f96" y="f13"/>
                  </a:cubicBezTo>
                  <a:cubicBezTo>
                    <a:pt x="f97" y="f11"/>
                    <a:pt x="f98" y="f7"/>
                    <a:pt x="f8" y="f7"/>
                  </a:cubicBezTo>
                  <a:close/>
                </a:path>
              </a:pathLst>
            </a:custGeom>
            <a:solidFill>
              <a:srgbClr val="FFFFFF"/>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7" name="Freeform: Shape 18">
              <a:extLst>
                <a:ext uri="{FF2B5EF4-FFF2-40B4-BE49-F238E27FC236}">
                  <a16:creationId xmlns:a16="http://schemas.microsoft.com/office/drawing/2014/main" id="{9A52AB47-531C-1758-745B-626640B409F6}"/>
                </a:ext>
              </a:extLst>
            </p:cNvPr>
            <p:cNvSpPr/>
            <p:nvPr/>
          </p:nvSpPr>
          <p:spPr>
            <a:xfrm>
              <a:off x="0" y="136529"/>
              <a:ext cx="1291644" cy="139537"/>
            </a:xfrm>
            <a:custGeom>
              <a:avLst/>
              <a:gdLst>
                <a:gd name="f0" fmla="val 10800000"/>
                <a:gd name="f1" fmla="val 5400000"/>
                <a:gd name="f2" fmla="val 180"/>
                <a:gd name="f3" fmla="val w"/>
                <a:gd name="f4" fmla="val h"/>
                <a:gd name="f5" fmla="val 0"/>
                <a:gd name="f6" fmla="val 1598829"/>
                <a:gd name="f7" fmla="val 172724"/>
                <a:gd name="f8" fmla="val 1248648"/>
                <a:gd name="f9" fmla="val 1194229"/>
                <a:gd name="f10" fmla="val 1146046"/>
                <a:gd name="f11" fmla="val 141965"/>
                <a:gd name="f12" fmla="val 1123031"/>
                <a:gd name="f13" fmla="val 92492"/>
                <a:gd name="f14" fmla="val 1104962"/>
                <a:gd name="f15" fmla="val 53560"/>
                <a:gd name="f16" fmla="val 1067105"/>
                <a:gd name="f17" fmla="val 29253"/>
                <a:gd name="f18" fmla="val 1024085"/>
                <a:gd name="f19" fmla="val 981066"/>
                <a:gd name="f20" fmla="val 943208"/>
                <a:gd name="f21" fmla="val 925140"/>
                <a:gd name="f22" fmla="val 902124"/>
                <a:gd name="f23" fmla="val 853942"/>
                <a:gd name="f24" fmla="val 799522"/>
                <a:gd name="f25" fmla="val 744887"/>
                <a:gd name="f26" fmla="val 696920"/>
                <a:gd name="f27" fmla="val 673905"/>
                <a:gd name="f28" fmla="val 655836"/>
                <a:gd name="f29" fmla="val 617979"/>
                <a:gd name="f30" fmla="val 574959"/>
                <a:gd name="f31" fmla="val 531939"/>
                <a:gd name="f32" fmla="val 494082"/>
                <a:gd name="f33" fmla="val 476014"/>
                <a:gd name="f34" fmla="val 452998"/>
                <a:gd name="f35" fmla="val 405031"/>
                <a:gd name="f36" fmla="val 350396"/>
                <a:gd name="f37" fmla="val 295976"/>
                <a:gd name="f38" fmla="val 247794"/>
                <a:gd name="f39" fmla="val 224778"/>
                <a:gd name="f40" fmla="val 206710"/>
                <a:gd name="f41" fmla="val 168853"/>
                <a:gd name="f42" fmla="val 125833"/>
                <a:gd name="f43" fmla="val 82813"/>
                <a:gd name="f44" fmla="val 44956"/>
                <a:gd name="f45" fmla="val 26887"/>
                <a:gd name="f46" fmla="val 80232"/>
                <a:gd name="f47" fmla="val 23016"/>
                <a:gd name="f48" fmla="val 30759"/>
                <a:gd name="f49" fmla="val 70983"/>
                <a:gd name="f50" fmla="val 125618"/>
                <a:gd name="f51" fmla="val 180253"/>
                <a:gd name="f52" fmla="val 228220"/>
                <a:gd name="f53" fmla="val 251235"/>
                <a:gd name="f54" fmla="val 269304"/>
                <a:gd name="f55" fmla="val 119165"/>
                <a:gd name="f56" fmla="val 307376"/>
                <a:gd name="f57" fmla="val 143471"/>
                <a:gd name="f58" fmla="val 350181"/>
                <a:gd name="f59" fmla="val 393201"/>
                <a:gd name="f60" fmla="val 431058"/>
                <a:gd name="f61" fmla="val 449126"/>
                <a:gd name="f62" fmla="val 472142"/>
                <a:gd name="f63" fmla="val 520324"/>
                <a:gd name="f64" fmla="val 574744"/>
                <a:gd name="f65" fmla="val 629164"/>
                <a:gd name="f66" fmla="val 677346"/>
                <a:gd name="f67" fmla="val 700362"/>
                <a:gd name="f68" fmla="val 718430"/>
                <a:gd name="f69" fmla="val 756287"/>
                <a:gd name="f70" fmla="val 799307"/>
                <a:gd name="f71" fmla="val 842327"/>
                <a:gd name="f72" fmla="val 880184"/>
                <a:gd name="f73" fmla="val 898253"/>
                <a:gd name="f74" fmla="val 921483"/>
                <a:gd name="f75" fmla="val 969450"/>
                <a:gd name="f76" fmla="val 1078720"/>
                <a:gd name="f77" fmla="val 1126688"/>
                <a:gd name="f78" fmla="val 1149703"/>
                <a:gd name="f79" fmla="val 1167771"/>
                <a:gd name="f80" fmla="val 1205629"/>
                <a:gd name="f81" fmla="val 1291668"/>
                <a:gd name="f82" fmla="val 1329526"/>
                <a:gd name="f83" fmla="val 1347594"/>
                <a:gd name="f84" fmla="val 1370610"/>
                <a:gd name="f85" fmla="val 1418792"/>
                <a:gd name="f86" fmla="val 1473212"/>
                <a:gd name="f87" fmla="val 1527847"/>
                <a:gd name="f88" fmla="val 1576029"/>
                <a:gd name="f89" fmla="val 1572157"/>
                <a:gd name="f90" fmla="val 1554089"/>
                <a:gd name="f91" fmla="val 1516016"/>
                <a:gd name="f92" fmla="val 1430192"/>
                <a:gd name="f93" fmla="val 1392335"/>
                <a:gd name="f94" fmla="val 1374266"/>
                <a:gd name="f95" fmla="val 1351251"/>
                <a:gd name="f96" fmla="val 1303069"/>
                <a:gd name="f97" fmla="+- 0 0 -90"/>
                <a:gd name="f98" fmla="*/ f3 1 1598829"/>
                <a:gd name="f99" fmla="*/ f4 1 172724"/>
                <a:gd name="f100" fmla="+- f7 0 f5"/>
                <a:gd name="f101" fmla="+- f6 0 f5"/>
                <a:gd name="f102" fmla="*/ f97 f0 1"/>
                <a:gd name="f103" fmla="*/ f101 1 1598829"/>
                <a:gd name="f104" fmla="*/ f100 1 172724"/>
                <a:gd name="f105" fmla="*/ 1248648 f101 1"/>
                <a:gd name="f106" fmla="*/ 172724 f100 1"/>
                <a:gd name="f107" fmla="*/ 1123031 f101 1"/>
                <a:gd name="f108" fmla="*/ 92492 f100 1"/>
                <a:gd name="f109" fmla="*/ 1024085 f101 1"/>
                <a:gd name="f110" fmla="*/ 29253 f100 1"/>
                <a:gd name="f111" fmla="*/ 925140 f101 1"/>
                <a:gd name="f112" fmla="*/ 799522 f101 1"/>
                <a:gd name="f113" fmla="*/ 673905 f101 1"/>
                <a:gd name="f114" fmla="*/ 574959 f101 1"/>
                <a:gd name="f115" fmla="*/ 476014 f101 1"/>
                <a:gd name="f116" fmla="*/ 350396 f101 1"/>
                <a:gd name="f117" fmla="*/ 224778 f101 1"/>
                <a:gd name="f118" fmla="*/ 125833 f101 1"/>
                <a:gd name="f119" fmla="*/ 26887 f101 1"/>
                <a:gd name="f120" fmla="*/ 0 f101 1"/>
                <a:gd name="f121" fmla="*/ 80232 f100 1"/>
                <a:gd name="f122" fmla="*/ 125618 f101 1"/>
                <a:gd name="f123" fmla="*/ 0 f100 1"/>
                <a:gd name="f124" fmla="*/ 251235 f101 1"/>
                <a:gd name="f125" fmla="*/ 350181 f101 1"/>
                <a:gd name="f126" fmla="*/ 143471 f100 1"/>
                <a:gd name="f127" fmla="*/ 449126 f101 1"/>
                <a:gd name="f128" fmla="*/ 574744 f101 1"/>
                <a:gd name="f129" fmla="*/ 700362 f101 1"/>
                <a:gd name="f130" fmla="*/ 799307 f101 1"/>
                <a:gd name="f131" fmla="*/ 898253 f101 1"/>
                <a:gd name="f132" fmla="*/ 1149703 f101 1"/>
                <a:gd name="f133" fmla="*/ 1347594 f101 1"/>
                <a:gd name="f134" fmla="*/ 1473212 f101 1"/>
                <a:gd name="f135" fmla="*/ 1598829 f101 1"/>
                <a:gd name="f136" fmla="*/ 1572157 f101 1"/>
                <a:gd name="f137" fmla="*/ 1374266 f101 1"/>
                <a:gd name="f138" fmla="*/ f102 1 f2"/>
                <a:gd name="f139" fmla="*/ f105 1 1598829"/>
                <a:gd name="f140" fmla="*/ f106 1 172724"/>
                <a:gd name="f141" fmla="*/ f107 1 1598829"/>
                <a:gd name="f142" fmla="*/ f108 1 172724"/>
                <a:gd name="f143" fmla="*/ f109 1 1598829"/>
                <a:gd name="f144" fmla="*/ f110 1 172724"/>
                <a:gd name="f145" fmla="*/ f111 1 1598829"/>
                <a:gd name="f146" fmla="*/ f112 1 1598829"/>
                <a:gd name="f147" fmla="*/ f113 1 1598829"/>
                <a:gd name="f148" fmla="*/ f114 1 1598829"/>
                <a:gd name="f149" fmla="*/ f115 1 1598829"/>
                <a:gd name="f150" fmla="*/ f116 1 1598829"/>
                <a:gd name="f151" fmla="*/ f117 1 1598829"/>
                <a:gd name="f152" fmla="*/ f118 1 1598829"/>
                <a:gd name="f153" fmla="*/ f119 1 1598829"/>
                <a:gd name="f154" fmla="*/ f120 1 1598829"/>
                <a:gd name="f155" fmla="*/ f121 1 172724"/>
                <a:gd name="f156" fmla="*/ f122 1 1598829"/>
                <a:gd name="f157" fmla="*/ f123 1 172724"/>
                <a:gd name="f158" fmla="*/ f124 1 1598829"/>
                <a:gd name="f159" fmla="*/ f125 1 1598829"/>
                <a:gd name="f160" fmla="*/ f126 1 172724"/>
                <a:gd name="f161" fmla="*/ f127 1 1598829"/>
                <a:gd name="f162" fmla="*/ f128 1 1598829"/>
                <a:gd name="f163" fmla="*/ f129 1 1598829"/>
                <a:gd name="f164" fmla="*/ f130 1 1598829"/>
                <a:gd name="f165" fmla="*/ f131 1 1598829"/>
                <a:gd name="f166" fmla="*/ f132 1 1598829"/>
                <a:gd name="f167" fmla="*/ f133 1 1598829"/>
                <a:gd name="f168" fmla="*/ f134 1 1598829"/>
                <a:gd name="f169" fmla="*/ f135 1 1598829"/>
                <a:gd name="f170" fmla="*/ f136 1 1598829"/>
                <a:gd name="f171" fmla="*/ f137 1 1598829"/>
                <a:gd name="f172" fmla="*/ f5 1 f103"/>
                <a:gd name="f173" fmla="*/ f6 1 f103"/>
                <a:gd name="f174" fmla="*/ f5 1 f104"/>
                <a:gd name="f175" fmla="*/ f7 1 f104"/>
                <a:gd name="f176" fmla="+- f138 0 f1"/>
                <a:gd name="f177" fmla="*/ f139 1 f103"/>
                <a:gd name="f178" fmla="*/ f140 1 f104"/>
                <a:gd name="f179" fmla="*/ f141 1 f103"/>
                <a:gd name="f180" fmla="*/ f142 1 f104"/>
                <a:gd name="f181" fmla="*/ f143 1 f103"/>
                <a:gd name="f182" fmla="*/ f144 1 f104"/>
                <a:gd name="f183" fmla="*/ f145 1 f103"/>
                <a:gd name="f184" fmla="*/ f146 1 f103"/>
                <a:gd name="f185" fmla="*/ f147 1 f103"/>
                <a:gd name="f186" fmla="*/ f148 1 f103"/>
                <a:gd name="f187" fmla="*/ f149 1 f103"/>
                <a:gd name="f188" fmla="*/ f150 1 f103"/>
                <a:gd name="f189" fmla="*/ f151 1 f103"/>
                <a:gd name="f190" fmla="*/ f152 1 f103"/>
                <a:gd name="f191" fmla="*/ f153 1 f103"/>
                <a:gd name="f192" fmla="*/ f154 1 f103"/>
                <a:gd name="f193" fmla="*/ f155 1 f104"/>
                <a:gd name="f194" fmla="*/ f156 1 f103"/>
                <a:gd name="f195" fmla="*/ f157 1 f104"/>
                <a:gd name="f196" fmla="*/ f158 1 f103"/>
                <a:gd name="f197" fmla="*/ f159 1 f103"/>
                <a:gd name="f198" fmla="*/ f160 1 f104"/>
                <a:gd name="f199" fmla="*/ f161 1 f103"/>
                <a:gd name="f200" fmla="*/ f162 1 f103"/>
                <a:gd name="f201" fmla="*/ f163 1 f103"/>
                <a:gd name="f202" fmla="*/ f164 1 f103"/>
                <a:gd name="f203" fmla="*/ f165 1 f103"/>
                <a:gd name="f204" fmla="*/ f166 1 f103"/>
                <a:gd name="f205" fmla="*/ f167 1 f103"/>
                <a:gd name="f206" fmla="*/ f168 1 f103"/>
                <a:gd name="f207" fmla="*/ f169 1 f103"/>
                <a:gd name="f208" fmla="*/ f170 1 f103"/>
                <a:gd name="f209" fmla="*/ f171 1 f103"/>
                <a:gd name="f210" fmla="*/ f172 f98 1"/>
                <a:gd name="f211" fmla="*/ f173 f98 1"/>
                <a:gd name="f212" fmla="*/ f175 f99 1"/>
                <a:gd name="f213" fmla="*/ f174 f99 1"/>
                <a:gd name="f214" fmla="*/ f177 f98 1"/>
                <a:gd name="f215" fmla="*/ f178 f99 1"/>
                <a:gd name="f216" fmla="*/ f179 f98 1"/>
                <a:gd name="f217" fmla="*/ f180 f99 1"/>
                <a:gd name="f218" fmla="*/ f181 f98 1"/>
                <a:gd name="f219" fmla="*/ f182 f99 1"/>
                <a:gd name="f220" fmla="*/ f183 f98 1"/>
                <a:gd name="f221" fmla="*/ f184 f98 1"/>
                <a:gd name="f222" fmla="*/ f185 f98 1"/>
                <a:gd name="f223" fmla="*/ f186 f98 1"/>
                <a:gd name="f224" fmla="*/ f187 f98 1"/>
                <a:gd name="f225" fmla="*/ f188 f98 1"/>
                <a:gd name="f226" fmla="*/ f189 f98 1"/>
                <a:gd name="f227" fmla="*/ f190 f98 1"/>
                <a:gd name="f228" fmla="*/ f191 f98 1"/>
                <a:gd name="f229" fmla="*/ f192 f98 1"/>
                <a:gd name="f230" fmla="*/ f193 f99 1"/>
                <a:gd name="f231" fmla="*/ f194 f98 1"/>
                <a:gd name="f232" fmla="*/ f195 f99 1"/>
                <a:gd name="f233" fmla="*/ f196 f98 1"/>
                <a:gd name="f234" fmla="*/ f197 f98 1"/>
                <a:gd name="f235" fmla="*/ f198 f99 1"/>
                <a:gd name="f236" fmla="*/ f199 f98 1"/>
                <a:gd name="f237" fmla="*/ f200 f98 1"/>
                <a:gd name="f238" fmla="*/ f201 f98 1"/>
                <a:gd name="f239" fmla="*/ f202 f98 1"/>
                <a:gd name="f240" fmla="*/ f203 f98 1"/>
                <a:gd name="f241" fmla="*/ f204 f98 1"/>
                <a:gd name="f242" fmla="*/ f205 f98 1"/>
                <a:gd name="f243" fmla="*/ f206 f98 1"/>
                <a:gd name="f244" fmla="*/ f207 f98 1"/>
                <a:gd name="f245" fmla="*/ f208 f98 1"/>
                <a:gd name="f246" fmla="*/ f209 f98 1"/>
              </a:gdLst>
              <a:ahLst/>
              <a:cxnLst>
                <a:cxn ang="3cd4">
                  <a:pos x="hc" y="t"/>
                </a:cxn>
                <a:cxn ang="0">
                  <a:pos x="r" y="vc"/>
                </a:cxn>
                <a:cxn ang="cd4">
                  <a:pos x="hc" y="b"/>
                </a:cxn>
                <a:cxn ang="cd2">
                  <a:pos x="l" y="vc"/>
                </a:cxn>
                <a:cxn ang="f176">
                  <a:pos x="f214" y="f215"/>
                </a:cxn>
                <a:cxn ang="f176">
                  <a:pos x="f216" y="f217"/>
                </a:cxn>
                <a:cxn ang="f176">
                  <a:pos x="f218" y="f219"/>
                </a:cxn>
                <a:cxn ang="f176">
                  <a:pos x="f220" y="f217"/>
                </a:cxn>
                <a:cxn ang="f176">
                  <a:pos x="f221" y="f215"/>
                </a:cxn>
                <a:cxn ang="f176">
                  <a:pos x="f221" y="f215"/>
                </a:cxn>
                <a:cxn ang="f176">
                  <a:pos x="f222" y="f217"/>
                </a:cxn>
                <a:cxn ang="f176">
                  <a:pos x="f223" y="f219"/>
                </a:cxn>
                <a:cxn ang="f176">
                  <a:pos x="f224" y="f217"/>
                </a:cxn>
                <a:cxn ang="f176">
                  <a:pos x="f225" y="f215"/>
                </a:cxn>
                <a:cxn ang="f176">
                  <a:pos x="f226" y="f217"/>
                </a:cxn>
                <a:cxn ang="f176">
                  <a:pos x="f227" y="f219"/>
                </a:cxn>
                <a:cxn ang="f176">
                  <a:pos x="f228" y="f217"/>
                </a:cxn>
                <a:cxn ang="f176">
                  <a:pos x="f229" y="f230"/>
                </a:cxn>
                <a:cxn ang="f176">
                  <a:pos x="f231" y="f232"/>
                </a:cxn>
                <a:cxn ang="f176">
                  <a:pos x="f233" y="f230"/>
                </a:cxn>
                <a:cxn ang="f176">
                  <a:pos x="f234" y="f235"/>
                </a:cxn>
                <a:cxn ang="f176">
                  <a:pos x="f236" y="f230"/>
                </a:cxn>
                <a:cxn ang="f176">
                  <a:pos x="f237" y="f232"/>
                </a:cxn>
                <a:cxn ang="f176">
                  <a:pos x="f238" y="f230"/>
                </a:cxn>
                <a:cxn ang="f176">
                  <a:pos x="f239" y="f235"/>
                </a:cxn>
                <a:cxn ang="f176">
                  <a:pos x="f239" y="f235"/>
                </a:cxn>
                <a:cxn ang="f176">
                  <a:pos x="f240" y="f230"/>
                </a:cxn>
                <a:cxn ang="f176">
                  <a:pos x="f218" y="f232"/>
                </a:cxn>
                <a:cxn ang="f176">
                  <a:pos x="f241" y="f230"/>
                </a:cxn>
                <a:cxn ang="f176">
                  <a:pos x="f214" y="f235"/>
                </a:cxn>
                <a:cxn ang="f176">
                  <a:pos x="f242" y="f230"/>
                </a:cxn>
                <a:cxn ang="f176">
                  <a:pos x="f243" y="f232"/>
                </a:cxn>
                <a:cxn ang="f176">
                  <a:pos x="f244" y="f230"/>
                </a:cxn>
                <a:cxn ang="f176">
                  <a:pos x="f245" y="f217"/>
                </a:cxn>
                <a:cxn ang="f176">
                  <a:pos x="f243" y="f219"/>
                </a:cxn>
                <a:cxn ang="f176">
                  <a:pos x="f246" y="f217"/>
                </a:cxn>
                <a:cxn ang="f176">
                  <a:pos x="f214" y="f215"/>
                </a:cxn>
              </a:cxnLst>
              <a:rect l="f210" t="f213" r="f211" b="f212"/>
              <a:pathLst>
                <a:path w="1598829" h="172724">
                  <a:moveTo>
                    <a:pt x="f8" y="f7"/>
                  </a:moveTo>
                  <a:cubicBezTo>
                    <a:pt x="f9" y="f7"/>
                    <a:pt x="f10" y="f11"/>
                    <a:pt x="f12" y="f13"/>
                  </a:cubicBezTo>
                  <a:cubicBezTo>
                    <a:pt x="f14" y="f15"/>
                    <a:pt x="f16" y="f17"/>
                    <a:pt x="f18" y="f17"/>
                  </a:cubicBezTo>
                  <a:cubicBezTo>
                    <a:pt x="f19" y="f17"/>
                    <a:pt x="f20" y="f15"/>
                    <a:pt x="f21" y="f13"/>
                  </a:cubicBezTo>
                  <a:cubicBezTo>
                    <a:pt x="f22" y="f11"/>
                    <a:pt x="f23" y="f7"/>
                    <a:pt x="f24" y="f7"/>
                  </a:cubicBezTo>
                  <a:cubicBezTo>
                    <a:pt x="f24" y="f7"/>
                    <a:pt x="f24" y="f7"/>
                    <a:pt x="f24" y="f7"/>
                  </a:cubicBezTo>
                  <a:cubicBezTo>
                    <a:pt x="f25" y="f7"/>
                    <a:pt x="f26" y="f11"/>
                    <a:pt x="f27" y="f13"/>
                  </a:cubicBezTo>
                  <a:cubicBezTo>
                    <a:pt x="f28" y="f15"/>
                    <a:pt x="f29" y="f17"/>
                    <a:pt x="f30" y="f17"/>
                  </a:cubicBezTo>
                  <a:cubicBezTo>
                    <a:pt x="f31" y="f17"/>
                    <a:pt x="f32" y="f15"/>
                    <a:pt x="f33" y="f13"/>
                  </a:cubicBezTo>
                  <a:cubicBezTo>
                    <a:pt x="f34" y="f11"/>
                    <a:pt x="f35" y="f7"/>
                    <a:pt x="f36" y="f7"/>
                  </a:cubicBezTo>
                  <a:cubicBezTo>
                    <a:pt x="f37" y="f7"/>
                    <a:pt x="f38" y="f11"/>
                    <a:pt x="f39" y="f13"/>
                  </a:cubicBezTo>
                  <a:cubicBezTo>
                    <a:pt x="f40" y="f15"/>
                    <a:pt x="f41" y="f17"/>
                    <a:pt x="f42" y="f17"/>
                  </a:cubicBezTo>
                  <a:cubicBezTo>
                    <a:pt x="f43" y="f17"/>
                    <a:pt x="f44" y="f15"/>
                    <a:pt x="f45" y="f13"/>
                  </a:cubicBezTo>
                  <a:lnTo>
                    <a:pt x="f5" y="f46"/>
                  </a:lnTo>
                  <a:cubicBezTo>
                    <a:pt x="f47" y="f48"/>
                    <a:pt x="f49" y="f5"/>
                    <a:pt x="f50" y="f5"/>
                  </a:cubicBezTo>
                  <a:cubicBezTo>
                    <a:pt x="f51" y="f5"/>
                    <a:pt x="f52" y="f48"/>
                    <a:pt x="f53" y="f46"/>
                  </a:cubicBezTo>
                  <a:cubicBezTo>
                    <a:pt x="f54" y="f55"/>
                    <a:pt x="f56" y="f57"/>
                    <a:pt x="f58" y="f57"/>
                  </a:cubicBezTo>
                  <a:cubicBezTo>
                    <a:pt x="f59" y="f57"/>
                    <a:pt x="f60" y="f55"/>
                    <a:pt x="f61" y="f46"/>
                  </a:cubicBezTo>
                  <a:cubicBezTo>
                    <a:pt x="f62" y="f48"/>
                    <a:pt x="f63" y="f5"/>
                    <a:pt x="f64" y="f5"/>
                  </a:cubicBezTo>
                  <a:cubicBezTo>
                    <a:pt x="f65" y="f5"/>
                    <a:pt x="f66" y="f48"/>
                    <a:pt x="f67" y="f46"/>
                  </a:cubicBezTo>
                  <a:cubicBezTo>
                    <a:pt x="f68" y="f55"/>
                    <a:pt x="f69" y="f57"/>
                    <a:pt x="f70" y="f57"/>
                  </a:cubicBezTo>
                  <a:lnTo>
                    <a:pt x="f70" y="f57"/>
                  </a:lnTo>
                  <a:cubicBezTo>
                    <a:pt x="f71" y="f57"/>
                    <a:pt x="f72" y="f55"/>
                    <a:pt x="f73" y="f46"/>
                  </a:cubicBezTo>
                  <a:cubicBezTo>
                    <a:pt x="f74" y="f48"/>
                    <a:pt x="f75" y="f5"/>
                    <a:pt x="f18" y="f5"/>
                  </a:cubicBezTo>
                  <a:cubicBezTo>
                    <a:pt x="f76" y="f5"/>
                    <a:pt x="f77" y="f48"/>
                    <a:pt x="f78" y="f46"/>
                  </a:cubicBezTo>
                  <a:cubicBezTo>
                    <a:pt x="f79" y="f55"/>
                    <a:pt x="f80" y="f57"/>
                    <a:pt x="f8" y="f57"/>
                  </a:cubicBezTo>
                  <a:cubicBezTo>
                    <a:pt x="f81" y="f57"/>
                    <a:pt x="f82" y="f55"/>
                    <a:pt x="f83" y="f46"/>
                  </a:cubicBezTo>
                  <a:cubicBezTo>
                    <a:pt x="f84" y="f48"/>
                    <a:pt x="f85" y="f5"/>
                    <a:pt x="f86" y="f5"/>
                  </a:cubicBezTo>
                  <a:cubicBezTo>
                    <a:pt x="f87" y="f5"/>
                    <a:pt x="f88" y="f48"/>
                    <a:pt x="f6" y="f46"/>
                  </a:cubicBezTo>
                  <a:lnTo>
                    <a:pt x="f89" y="f13"/>
                  </a:lnTo>
                  <a:cubicBezTo>
                    <a:pt x="f90" y="f15"/>
                    <a:pt x="f91" y="f17"/>
                    <a:pt x="f86" y="f17"/>
                  </a:cubicBezTo>
                  <a:cubicBezTo>
                    <a:pt x="f92" y="f17"/>
                    <a:pt x="f93" y="f15"/>
                    <a:pt x="f94" y="f13"/>
                  </a:cubicBezTo>
                  <a:cubicBezTo>
                    <a:pt x="f95" y="f11"/>
                    <a:pt x="f96" y="f7"/>
                    <a:pt x="f8" y="f7"/>
                  </a:cubicBezTo>
                  <a:close/>
                </a:path>
              </a:pathLst>
            </a:custGeom>
            <a:solidFill>
              <a:srgbClr val="FFFFFF"/>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grpSp>
      <p:grpSp>
        <p:nvGrpSpPr>
          <p:cNvPr id="8" name="Group 20">
            <a:extLst>
              <a:ext uri="{FF2B5EF4-FFF2-40B4-BE49-F238E27FC236}">
                <a16:creationId xmlns:a16="http://schemas.microsoft.com/office/drawing/2014/main" id="{EE7AF001-1CB7-FB2C-A27E-DA832EE5D18D}"/>
              </a:ext>
            </a:extLst>
          </p:cNvPr>
          <p:cNvGrpSpPr/>
          <p:nvPr/>
        </p:nvGrpSpPr>
        <p:grpSpPr>
          <a:xfrm>
            <a:off x="10210483" y="681045"/>
            <a:ext cx="1562425" cy="1493462"/>
            <a:chOff x="10210483" y="681045"/>
            <a:chExt cx="1562425" cy="1493462"/>
          </a:xfrm>
        </p:grpSpPr>
        <p:sp>
          <p:nvSpPr>
            <p:cNvPr id="9" name="Freeform: Shape 21">
              <a:extLst>
                <a:ext uri="{FF2B5EF4-FFF2-40B4-BE49-F238E27FC236}">
                  <a16:creationId xmlns:a16="http://schemas.microsoft.com/office/drawing/2014/main" id="{CF6E3783-FE04-E3E2-E00A-F3ADB64ED470}"/>
                </a:ext>
              </a:extLst>
            </p:cNvPr>
            <p:cNvSpPr/>
            <p:nvPr/>
          </p:nvSpPr>
          <p:spPr>
            <a:xfrm>
              <a:off x="10298274" y="768836"/>
              <a:ext cx="331607" cy="331607"/>
            </a:xfrm>
            <a:custGeom>
              <a:avLst/>
              <a:gdLst>
                <a:gd name="f0" fmla="val 10800000"/>
                <a:gd name="f1" fmla="val 5400000"/>
                <a:gd name="f2" fmla="val 180"/>
                <a:gd name="f3" fmla="val w"/>
                <a:gd name="f4" fmla="val h"/>
                <a:gd name="f5" fmla="val 0"/>
                <a:gd name="f6" fmla="val 112966"/>
                <a:gd name="f7" fmla="val 112967"/>
                <a:gd name="f8" fmla="val 25356"/>
                <a:gd name="f9" fmla="val 64747"/>
                <a:gd name="f10" fmla="+- 0 0 -90"/>
                <a:gd name="f11" fmla="*/ f3 1 112966"/>
                <a:gd name="f12" fmla="*/ f4 1 112966"/>
                <a:gd name="f13" fmla="+- f6 0 f5"/>
                <a:gd name="f14" fmla="*/ f10 f0 1"/>
                <a:gd name="f15" fmla="*/ f13 1 112966"/>
                <a:gd name="f16" fmla="*/ 112967 f13 1"/>
                <a:gd name="f17" fmla="*/ 0 f13 1"/>
                <a:gd name="f18" fmla="*/ f14 1 f2"/>
                <a:gd name="f19" fmla="*/ f16 1 112966"/>
                <a:gd name="f20" fmla="*/ f17 1 112966"/>
                <a:gd name="f21" fmla="*/ f5 1 f15"/>
                <a:gd name="f22" fmla="*/ f6 1 f15"/>
                <a:gd name="f23" fmla="+- f18 0 f1"/>
                <a:gd name="f24" fmla="*/ f19 1 f15"/>
                <a:gd name="f25" fmla="*/ f20 1 f15"/>
                <a:gd name="f26" fmla="*/ f21 f11 1"/>
                <a:gd name="f27" fmla="*/ f22 f11 1"/>
                <a:gd name="f28" fmla="*/ f22 f12 1"/>
                <a:gd name="f29" fmla="*/ f21 f12 1"/>
                <a:gd name="f30" fmla="*/ f24 f11 1"/>
                <a:gd name="f31" fmla="*/ f25 f12 1"/>
                <a:gd name="f32" fmla="*/ f25 f11 1"/>
                <a:gd name="f33" fmla="*/ f24 f12 1"/>
              </a:gdLst>
              <a:ahLst/>
              <a:cxnLst>
                <a:cxn ang="3cd4">
                  <a:pos x="hc" y="t"/>
                </a:cxn>
                <a:cxn ang="0">
                  <a:pos x="r" y="vc"/>
                </a:cxn>
                <a:cxn ang="cd4">
                  <a:pos x="hc" y="b"/>
                </a:cxn>
                <a:cxn ang="cd2">
                  <a:pos x="l" y="vc"/>
                </a:cxn>
                <a:cxn ang="f23">
                  <a:pos x="f30" y="f31"/>
                </a:cxn>
                <a:cxn ang="f23">
                  <a:pos x="f32" y="f33"/>
                </a:cxn>
                <a:cxn ang="f23">
                  <a:pos x="f30" y="f31"/>
                </a:cxn>
              </a:cxnLst>
              <a:rect l="f26" t="f29" r="f27" b="f28"/>
              <a:pathLst>
                <a:path w="112966" h="112966">
                  <a:moveTo>
                    <a:pt x="f7" y="f5"/>
                  </a:moveTo>
                  <a:lnTo>
                    <a:pt x="f5" y="f7"/>
                  </a:lnTo>
                  <a:cubicBezTo>
                    <a:pt x="f8" y="f9"/>
                    <a:pt x="f9" y="f8"/>
                    <a:pt x="f7" y="f5"/>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0" name="Freeform: Shape 22">
              <a:extLst>
                <a:ext uri="{FF2B5EF4-FFF2-40B4-BE49-F238E27FC236}">
                  <a16:creationId xmlns:a16="http://schemas.microsoft.com/office/drawing/2014/main" id="{6127D1FE-8249-CFB2-61B1-D748F1BEED38}"/>
                </a:ext>
              </a:extLst>
            </p:cNvPr>
            <p:cNvSpPr/>
            <p:nvPr/>
          </p:nvSpPr>
          <p:spPr>
            <a:xfrm>
              <a:off x="10216069" y="686632"/>
              <a:ext cx="676079" cy="676079"/>
            </a:xfrm>
            <a:custGeom>
              <a:avLst/>
              <a:gdLst>
                <a:gd name="f0" fmla="val 10800000"/>
                <a:gd name="f1" fmla="val 5400000"/>
                <a:gd name="f2" fmla="val 180"/>
                <a:gd name="f3" fmla="val w"/>
                <a:gd name="f4" fmla="val h"/>
                <a:gd name="f5" fmla="val 0"/>
                <a:gd name="f6" fmla="val 230314"/>
                <a:gd name="f7" fmla="val 953"/>
                <a:gd name="f8" fmla="val 223361"/>
                <a:gd name="f9" fmla="val 2095"/>
                <a:gd name="f10" fmla="val 216408"/>
                <a:gd name="f11" fmla="val 3524"/>
                <a:gd name="f12" fmla="val 209550"/>
                <a:gd name="f13" fmla="+- 0 0 -90"/>
                <a:gd name="f14" fmla="*/ f3 1 230314"/>
                <a:gd name="f15" fmla="*/ f4 1 230314"/>
                <a:gd name="f16" fmla="+- f6 0 f5"/>
                <a:gd name="f17" fmla="*/ f13 f0 1"/>
                <a:gd name="f18" fmla="*/ f16 1 230314"/>
                <a:gd name="f19" fmla="*/ 230314 f16 1"/>
                <a:gd name="f20" fmla="*/ 0 f16 1"/>
                <a:gd name="f21" fmla="*/ 3524 f16 1"/>
                <a:gd name="f22" fmla="*/ 209550 f16 1"/>
                <a:gd name="f23" fmla="*/ f17 1 f2"/>
                <a:gd name="f24" fmla="*/ f19 1 230314"/>
                <a:gd name="f25" fmla="*/ f20 1 230314"/>
                <a:gd name="f26" fmla="*/ f21 1 230314"/>
                <a:gd name="f27" fmla="*/ f22 1 230314"/>
                <a:gd name="f28" fmla="*/ f5 1 f18"/>
                <a:gd name="f29" fmla="*/ f6 1 f18"/>
                <a:gd name="f30" fmla="+- f23 0 f1"/>
                <a:gd name="f31" fmla="*/ f24 1 f18"/>
                <a:gd name="f32" fmla="*/ f25 1 f18"/>
                <a:gd name="f33" fmla="*/ f26 1 f18"/>
                <a:gd name="f34" fmla="*/ f27 1 f18"/>
                <a:gd name="f35" fmla="*/ f28 f14 1"/>
                <a:gd name="f36" fmla="*/ f29 f14 1"/>
                <a:gd name="f37" fmla="*/ f29 f15 1"/>
                <a:gd name="f38" fmla="*/ f28 f15 1"/>
                <a:gd name="f39" fmla="*/ f31 f14 1"/>
                <a:gd name="f40" fmla="*/ f32 f15 1"/>
                <a:gd name="f41" fmla="*/ f32 f14 1"/>
                <a:gd name="f42" fmla="*/ f31 f15 1"/>
                <a:gd name="f43" fmla="*/ f33 f14 1"/>
                <a:gd name="f44" fmla="*/ f34 f15 1"/>
                <a:gd name="f45" fmla="*/ f34 f14 1"/>
                <a:gd name="f46" fmla="*/ f33 f15 1"/>
              </a:gdLst>
              <a:ahLst/>
              <a:cxnLst>
                <a:cxn ang="3cd4">
                  <a:pos x="hc" y="t"/>
                </a:cxn>
                <a:cxn ang="0">
                  <a:pos x="r" y="vc"/>
                </a:cxn>
                <a:cxn ang="cd4">
                  <a:pos x="hc" y="b"/>
                </a:cxn>
                <a:cxn ang="cd2">
                  <a:pos x="l" y="vc"/>
                </a:cxn>
                <a:cxn ang="f30">
                  <a:pos x="f39" y="f40"/>
                </a:cxn>
                <a:cxn ang="f30">
                  <a:pos x="f41" y="f42"/>
                </a:cxn>
                <a:cxn ang="f30">
                  <a:pos x="f43" y="f44"/>
                </a:cxn>
                <a:cxn ang="f30">
                  <a:pos x="f45" y="f46"/>
                </a:cxn>
                <a:cxn ang="f30">
                  <a:pos x="f39" y="f40"/>
                </a:cxn>
              </a:cxnLst>
              <a:rect l="f35" t="f38" r="f36" b="f37"/>
              <a:pathLst>
                <a:path w="230314" h="230314">
                  <a:moveTo>
                    <a:pt x="f6" y="f5"/>
                  </a:moveTo>
                  <a:lnTo>
                    <a:pt x="f5" y="f6"/>
                  </a:lnTo>
                  <a:cubicBezTo>
                    <a:pt x="f7" y="f8"/>
                    <a:pt x="f9" y="f10"/>
                    <a:pt x="f11" y="f12"/>
                  </a:cubicBezTo>
                  <a:lnTo>
                    <a:pt x="f12" y="f11"/>
                  </a:lnTo>
                  <a:cubicBezTo>
                    <a:pt x="f10" y="f9"/>
                    <a:pt x="f8" y="f7"/>
                    <a:pt x="f6" y="f5"/>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1" name="Freeform: Shape 23">
              <a:extLst>
                <a:ext uri="{FF2B5EF4-FFF2-40B4-BE49-F238E27FC236}">
                  <a16:creationId xmlns:a16="http://schemas.microsoft.com/office/drawing/2014/main" id="{9E498CCE-C0A6-EDAD-00EE-1645426B2474}"/>
                </a:ext>
              </a:extLst>
            </p:cNvPr>
            <p:cNvSpPr/>
            <p:nvPr/>
          </p:nvSpPr>
          <p:spPr>
            <a:xfrm>
              <a:off x="10210483" y="681045"/>
              <a:ext cx="863413" cy="863413"/>
            </a:xfrm>
            <a:custGeom>
              <a:avLst/>
              <a:gdLst>
                <a:gd name="f0" fmla="val 10800000"/>
                <a:gd name="f1" fmla="val 5400000"/>
                <a:gd name="f2" fmla="val 180"/>
                <a:gd name="f3" fmla="val w"/>
                <a:gd name="f4" fmla="val h"/>
                <a:gd name="f5" fmla="val 0"/>
                <a:gd name="f6" fmla="val 294131"/>
                <a:gd name="f7" fmla="val 294132"/>
                <a:gd name="f8" fmla="val 1238"/>
                <a:gd name="f9" fmla="val 667"/>
                <a:gd name="f10" fmla="val 288893"/>
                <a:gd name="f11" fmla="val 283559"/>
                <a:gd name="f12" fmla="val 278225"/>
                <a:gd name="f13" fmla="+- 0 0 -90"/>
                <a:gd name="f14" fmla="*/ f3 1 294131"/>
                <a:gd name="f15" fmla="*/ f4 1 294131"/>
                <a:gd name="f16" fmla="+- f6 0 f5"/>
                <a:gd name="f17" fmla="*/ f13 f0 1"/>
                <a:gd name="f18" fmla="*/ f16 1 294131"/>
                <a:gd name="f19" fmla="*/ 294132 f16 1"/>
                <a:gd name="f20" fmla="*/ 1238 f16 1"/>
                <a:gd name="f21" fmla="*/ 0 f16 1"/>
                <a:gd name="f22" fmla="*/ 278225 f16 1"/>
                <a:gd name="f23" fmla="*/ f17 1 f2"/>
                <a:gd name="f24" fmla="*/ f19 1 294131"/>
                <a:gd name="f25" fmla="*/ f20 1 294131"/>
                <a:gd name="f26" fmla="*/ f21 1 294131"/>
                <a:gd name="f27" fmla="*/ f22 1 294131"/>
                <a:gd name="f28" fmla="*/ f5 1 f18"/>
                <a:gd name="f29" fmla="*/ f6 1 f18"/>
                <a:gd name="f30" fmla="+- f23 0 f1"/>
                <a:gd name="f31" fmla="*/ f24 1 f18"/>
                <a:gd name="f32" fmla="*/ f25 1 f18"/>
                <a:gd name="f33" fmla="*/ f26 1 f18"/>
                <a:gd name="f34" fmla="*/ f27 1 f18"/>
                <a:gd name="f35" fmla="*/ f28 f14 1"/>
                <a:gd name="f36" fmla="*/ f29 f14 1"/>
                <a:gd name="f37" fmla="*/ f29 f15 1"/>
                <a:gd name="f38" fmla="*/ f28 f15 1"/>
                <a:gd name="f39" fmla="*/ f31 f14 1"/>
                <a:gd name="f40" fmla="*/ f32 f15 1"/>
                <a:gd name="f41" fmla="*/ f32 f14 1"/>
                <a:gd name="f42" fmla="*/ f31 f15 1"/>
                <a:gd name="f43" fmla="*/ f33 f14 1"/>
                <a:gd name="f44" fmla="*/ f34 f15 1"/>
                <a:gd name="f45" fmla="*/ f34 f14 1"/>
                <a:gd name="f46" fmla="*/ f33 f15 1"/>
              </a:gdLst>
              <a:ahLst/>
              <a:cxnLst>
                <a:cxn ang="3cd4">
                  <a:pos x="hc" y="t"/>
                </a:cxn>
                <a:cxn ang="0">
                  <a:pos x="r" y="vc"/>
                </a:cxn>
                <a:cxn ang="cd4">
                  <a:pos x="hc" y="b"/>
                </a:cxn>
                <a:cxn ang="cd2">
                  <a:pos x="l" y="vc"/>
                </a:cxn>
                <a:cxn ang="f30">
                  <a:pos x="f39" y="f40"/>
                </a:cxn>
                <a:cxn ang="f30">
                  <a:pos x="f41" y="f42"/>
                </a:cxn>
                <a:cxn ang="f30">
                  <a:pos x="f43" y="f44"/>
                </a:cxn>
                <a:cxn ang="f30">
                  <a:pos x="f45" y="f46"/>
                </a:cxn>
                <a:cxn ang="f30">
                  <a:pos x="f39" y="f40"/>
                </a:cxn>
              </a:cxnLst>
              <a:rect l="f35" t="f38" r="f36" b="f37"/>
              <a:pathLst>
                <a:path w="294131" h="294131">
                  <a:moveTo>
                    <a:pt x="f7" y="f8"/>
                  </a:moveTo>
                  <a:lnTo>
                    <a:pt x="f8" y="f7"/>
                  </a:lnTo>
                  <a:cubicBezTo>
                    <a:pt x="f9" y="f10"/>
                    <a:pt x="f5" y="f11"/>
                    <a:pt x="f5" y="f12"/>
                  </a:cubicBezTo>
                  <a:lnTo>
                    <a:pt x="f12" y="f5"/>
                  </a:lnTo>
                  <a:cubicBezTo>
                    <a:pt x="f11" y="f5"/>
                    <a:pt x="f10" y="f9"/>
                    <a:pt x="f7" y="f8"/>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2" name="Freeform: Shape 24">
              <a:extLst>
                <a:ext uri="{FF2B5EF4-FFF2-40B4-BE49-F238E27FC236}">
                  <a16:creationId xmlns:a16="http://schemas.microsoft.com/office/drawing/2014/main" id="{6CB89203-9D92-5B00-F631-B447685829CD}"/>
                </a:ext>
              </a:extLst>
            </p:cNvPr>
            <p:cNvSpPr/>
            <p:nvPr/>
          </p:nvSpPr>
          <p:spPr>
            <a:xfrm>
              <a:off x="10233681" y="703969"/>
              <a:ext cx="989801" cy="990075"/>
            </a:xfrm>
            <a:custGeom>
              <a:avLst/>
              <a:gdLst>
                <a:gd name="f0" fmla="val 10800000"/>
                <a:gd name="f1" fmla="val 5400000"/>
                <a:gd name="f2" fmla="val 180"/>
                <a:gd name="f3" fmla="val w"/>
                <a:gd name="f4" fmla="val h"/>
                <a:gd name="f5" fmla="val 0"/>
                <a:gd name="f6" fmla="val 337184"/>
                <a:gd name="f7" fmla="val 337280"/>
                <a:gd name="f8" fmla="val 337185"/>
                <a:gd name="f9" fmla="val 3905"/>
                <a:gd name="f10" fmla="val 3810"/>
                <a:gd name="f11" fmla="val 2381"/>
                <a:gd name="f12" fmla="val 332899"/>
                <a:gd name="f13" fmla="val 1143"/>
                <a:gd name="f14" fmla="val 328422"/>
                <a:gd name="f15" fmla="val 323850"/>
                <a:gd name="f16" fmla="val 328327"/>
                <a:gd name="f17" fmla="val 1715"/>
                <a:gd name="f18" fmla="val 332804"/>
                <a:gd name="f19" fmla="val 2477"/>
                <a:gd name="f20" fmla="+- 0 0 -90"/>
                <a:gd name="f21" fmla="*/ f3 1 337184"/>
                <a:gd name="f22" fmla="*/ f4 1 337280"/>
                <a:gd name="f23" fmla="+- f7 0 f5"/>
                <a:gd name="f24" fmla="+- f6 0 f5"/>
                <a:gd name="f25" fmla="*/ f20 f0 1"/>
                <a:gd name="f26" fmla="*/ f24 1 337184"/>
                <a:gd name="f27" fmla="*/ f23 1 337280"/>
                <a:gd name="f28" fmla="*/ 337185 f24 1"/>
                <a:gd name="f29" fmla="*/ 3905 f23 1"/>
                <a:gd name="f30" fmla="*/ 3810 f24 1"/>
                <a:gd name="f31" fmla="*/ 337280 f23 1"/>
                <a:gd name="f32" fmla="*/ 0 f24 1"/>
                <a:gd name="f33" fmla="*/ 323850 f23 1"/>
                <a:gd name="f34" fmla="*/ 323850 f24 1"/>
                <a:gd name="f35" fmla="*/ 0 f23 1"/>
                <a:gd name="f36" fmla="*/ f25 1 f2"/>
                <a:gd name="f37" fmla="*/ f28 1 337184"/>
                <a:gd name="f38" fmla="*/ f29 1 337280"/>
                <a:gd name="f39" fmla="*/ f30 1 337184"/>
                <a:gd name="f40" fmla="*/ f31 1 337280"/>
                <a:gd name="f41" fmla="*/ f32 1 337184"/>
                <a:gd name="f42" fmla="*/ f33 1 337280"/>
                <a:gd name="f43" fmla="*/ f34 1 337184"/>
                <a:gd name="f44" fmla="*/ f35 1 337280"/>
                <a:gd name="f45" fmla="*/ f5 1 f26"/>
                <a:gd name="f46" fmla="*/ f6 1 f26"/>
                <a:gd name="f47" fmla="*/ f5 1 f27"/>
                <a:gd name="f48" fmla="*/ f7 1 f27"/>
                <a:gd name="f49" fmla="+- f36 0 f1"/>
                <a:gd name="f50" fmla="*/ f37 1 f26"/>
                <a:gd name="f51" fmla="*/ f38 1 f27"/>
                <a:gd name="f52" fmla="*/ f39 1 f26"/>
                <a:gd name="f53" fmla="*/ f40 1 f27"/>
                <a:gd name="f54" fmla="*/ f41 1 f26"/>
                <a:gd name="f55" fmla="*/ f42 1 f27"/>
                <a:gd name="f56" fmla="*/ f43 1 f26"/>
                <a:gd name="f57" fmla="*/ f44 1 f27"/>
                <a:gd name="f58" fmla="*/ f45 f21 1"/>
                <a:gd name="f59" fmla="*/ f46 f21 1"/>
                <a:gd name="f60" fmla="*/ f48 f22 1"/>
                <a:gd name="f61" fmla="*/ f47 f22 1"/>
                <a:gd name="f62" fmla="*/ f50 f21 1"/>
                <a:gd name="f63" fmla="*/ f51 f22 1"/>
                <a:gd name="f64" fmla="*/ f52 f21 1"/>
                <a:gd name="f65" fmla="*/ f53 f22 1"/>
                <a:gd name="f66" fmla="*/ f54 f21 1"/>
                <a:gd name="f67" fmla="*/ f55 f22 1"/>
                <a:gd name="f68" fmla="*/ f56 f21 1"/>
                <a:gd name="f69" fmla="*/ f57 f22 1"/>
              </a:gdLst>
              <a:ahLst/>
              <a:cxnLst>
                <a:cxn ang="3cd4">
                  <a:pos x="hc" y="t"/>
                </a:cxn>
                <a:cxn ang="0">
                  <a:pos x="r" y="vc"/>
                </a:cxn>
                <a:cxn ang="cd4">
                  <a:pos x="hc" y="b"/>
                </a:cxn>
                <a:cxn ang="cd2">
                  <a:pos x="l" y="vc"/>
                </a:cxn>
                <a:cxn ang="f49">
                  <a:pos x="f62" y="f63"/>
                </a:cxn>
                <a:cxn ang="f49">
                  <a:pos x="f64" y="f65"/>
                </a:cxn>
                <a:cxn ang="f49">
                  <a:pos x="f66" y="f67"/>
                </a:cxn>
                <a:cxn ang="f49">
                  <a:pos x="f68" y="f69"/>
                </a:cxn>
                <a:cxn ang="f49">
                  <a:pos x="f62" y="f63"/>
                </a:cxn>
              </a:cxnLst>
              <a:rect l="f58" t="f61" r="f59" b="f60"/>
              <a:pathLst>
                <a:path w="337184" h="337280">
                  <a:moveTo>
                    <a:pt x="f8" y="f9"/>
                  </a:moveTo>
                  <a:lnTo>
                    <a:pt x="f10" y="f7"/>
                  </a:lnTo>
                  <a:cubicBezTo>
                    <a:pt x="f11" y="f12"/>
                    <a:pt x="f13" y="f14"/>
                    <a:pt x="f5" y="f15"/>
                  </a:cubicBezTo>
                  <a:lnTo>
                    <a:pt x="f15" y="f5"/>
                  </a:lnTo>
                  <a:cubicBezTo>
                    <a:pt x="f16" y="f17"/>
                    <a:pt x="f18" y="f19"/>
                    <a:pt x="f8" y="f9"/>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3" name="Freeform: Shape 25">
              <a:extLst>
                <a:ext uri="{FF2B5EF4-FFF2-40B4-BE49-F238E27FC236}">
                  <a16:creationId xmlns:a16="http://schemas.microsoft.com/office/drawing/2014/main" id="{E9390DA5-4342-CB58-0A77-5C4C8E9DBCFB}"/>
                </a:ext>
              </a:extLst>
            </p:cNvPr>
            <p:cNvSpPr/>
            <p:nvPr/>
          </p:nvSpPr>
          <p:spPr>
            <a:xfrm>
              <a:off x="10280654" y="751216"/>
              <a:ext cx="1070323" cy="1070323"/>
            </a:xfrm>
            <a:custGeom>
              <a:avLst/>
              <a:gdLst>
                <a:gd name="f0" fmla="val 10800000"/>
                <a:gd name="f1" fmla="val 5400000"/>
                <a:gd name="f2" fmla="val 180"/>
                <a:gd name="f3" fmla="val w"/>
                <a:gd name="f4" fmla="val h"/>
                <a:gd name="f5" fmla="val 0"/>
                <a:gd name="f6" fmla="val 364617"/>
                <a:gd name="f7" fmla="val 5620"/>
                <a:gd name="f8" fmla="val 3620"/>
                <a:gd name="f9" fmla="val 360902"/>
                <a:gd name="f10" fmla="val 1715"/>
                <a:gd name="f11" fmla="val 357092"/>
                <a:gd name="f12" fmla="val 353187"/>
                <a:gd name="f13" fmla="val 3715"/>
                <a:gd name="f14" fmla="+- 0 0 -90"/>
                <a:gd name="f15" fmla="*/ f3 1 364617"/>
                <a:gd name="f16" fmla="*/ f4 1 364617"/>
                <a:gd name="f17" fmla="+- f6 0 f5"/>
                <a:gd name="f18" fmla="*/ f14 f0 1"/>
                <a:gd name="f19" fmla="*/ f17 1 364617"/>
                <a:gd name="f20" fmla="*/ 364617 f17 1"/>
                <a:gd name="f21" fmla="*/ 5620 f17 1"/>
                <a:gd name="f22" fmla="*/ 0 f17 1"/>
                <a:gd name="f23" fmla="*/ 353187 f17 1"/>
                <a:gd name="f24" fmla="*/ f18 1 f2"/>
                <a:gd name="f25" fmla="*/ f20 1 364617"/>
                <a:gd name="f26" fmla="*/ f21 1 364617"/>
                <a:gd name="f27" fmla="*/ f22 1 364617"/>
                <a:gd name="f28" fmla="*/ f23 1 364617"/>
                <a:gd name="f29" fmla="*/ f5 1 f19"/>
                <a:gd name="f30" fmla="*/ f6 1 f19"/>
                <a:gd name="f31" fmla="+- f24 0 f1"/>
                <a:gd name="f32" fmla="*/ f25 1 f19"/>
                <a:gd name="f33" fmla="*/ f26 1 f19"/>
                <a:gd name="f34" fmla="*/ f27 1 f19"/>
                <a:gd name="f35" fmla="*/ f28 1 f19"/>
                <a:gd name="f36" fmla="*/ f29 f15 1"/>
                <a:gd name="f37" fmla="*/ f30 f15 1"/>
                <a:gd name="f38" fmla="*/ f30 f16 1"/>
                <a:gd name="f39" fmla="*/ f29 f16 1"/>
                <a:gd name="f40" fmla="*/ f32 f15 1"/>
                <a:gd name="f41" fmla="*/ f33 f16 1"/>
                <a:gd name="f42" fmla="*/ f33 f15 1"/>
                <a:gd name="f43" fmla="*/ f32 f16 1"/>
                <a:gd name="f44" fmla="*/ f34 f15 1"/>
                <a:gd name="f45" fmla="*/ f35 f16 1"/>
                <a:gd name="f46" fmla="*/ f35 f15 1"/>
                <a:gd name="f47" fmla="*/ f34 f16 1"/>
              </a:gdLst>
              <a:ahLst/>
              <a:cxnLst>
                <a:cxn ang="3cd4">
                  <a:pos x="hc" y="t"/>
                </a:cxn>
                <a:cxn ang="0">
                  <a:pos x="r" y="vc"/>
                </a:cxn>
                <a:cxn ang="cd4">
                  <a:pos x="hc" y="b"/>
                </a:cxn>
                <a:cxn ang="cd2">
                  <a:pos x="l" y="vc"/>
                </a:cxn>
                <a:cxn ang="f31">
                  <a:pos x="f40" y="f41"/>
                </a:cxn>
                <a:cxn ang="f31">
                  <a:pos x="f42" y="f43"/>
                </a:cxn>
                <a:cxn ang="f31">
                  <a:pos x="f44" y="f45"/>
                </a:cxn>
                <a:cxn ang="f31">
                  <a:pos x="f46" y="f47"/>
                </a:cxn>
                <a:cxn ang="f31">
                  <a:pos x="f40" y="f41"/>
                </a:cxn>
              </a:cxnLst>
              <a:rect l="f36" t="f39" r="f37" b="f38"/>
              <a:pathLst>
                <a:path w="364617" h="364617">
                  <a:moveTo>
                    <a:pt x="f6" y="f7"/>
                  </a:moveTo>
                  <a:lnTo>
                    <a:pt x="f7" y="f6"/>
                  </a:lnTo>
                  <a:cubicBezTo>
                    <a:pt x="f8" y="f9"/>
                    <a:pt x="f10" y="f11"/>
                    <a:pt x="f5" y="f12"/>
                  </a:cubicBezTo>
                  <a:lnTo>
                    <a:pt x="f12" y="f5"/>
                  </a:lnTo>
                  <a:cubicBezTo>
                    <a:pt x="f11" y="f10"/>
                    <a:pt x="f9" y="f13"/>
                    <a:pt x="f6" y="f7"/>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4" name="Freeform: Shape 26">
              <a:extLst>
                <a:ext uri="{FF2B5EF4-FFF2-40B4-BE49-F238E27FC236}">
                  <a16:creationId xmlns:a16="http://schemas.microsoft.com/office/drawing/2014/main" id="{013C4F2F-E5A3-7E2F-8716-CE0523D873D1}"/>
                </a:ext>
              </a:extLst>
            </p:cNvPr>
            <p:cNvSpPr/>
            <p:nvPr/>
          </p:nvSpPr>
          <p:spPr>
            <a:xfrm>
              <a:off x="10345530" y="816092"/>
              <a:ext cx="1116180" cy="1116180"/>
            </a:xfrm>
            <a:custGeom>
              <a:avLst/>
              <a:gdLst>
                <a:gd name="f0" fmla="val 10800000"/>
                <a:gd name="f1" fmla="val 5400000"/>
                <a:gd name="f2" fmla="val 180"/>
                <a:gd name="f3" fmla="val w"/>
                <a:gd name="f4" fmla="val h"/>
                <a:gd name="f5" fmla="val 0"/>
                <a:gd name="f6" fmla="val 380238"/>
                <a:gd name="f7" fmla="val 7239"/>
                <a:gd name="f8" fmla="val 4763"/>
                <a:gd name="f9" fmla="val 377000"/>
                <a:gd name="f10" fmla="val 2381"/>
                <a:gd name="f11" fmla="val 373571"/>
                <a:gd name="f12" fmla="val 370713"/>
                <a:gd name="f13" fmla="val 370237"/>
                <a:gd name="f14" fmla="+- 0 0 -90"/>
                <a:gd name="f15" fmla="*/ f3 1 380238"/>
                <a:gd name="f16" fmla="*/ f4 1 380238"/>
                <a:gd name="f17" fmla="+- f6 0 f5"/>
                <a:gd name="f18" fmla="*/ f14 f0 1"/>
                <a:gd name="f19" fmla="*/ f17 1 380238"/>
                <a:gd name="f20" fmla="*/ 380238 f17 1"/>
                <a:gd name="f21" fmla="*/ 7239 f17 1"/>
                <a:gd name="f22" fmla="*/ 0 f17 1"/>
                <a:gd name="f23" fmla="*/ 370713 f17 1"/>
                <a:gd name="f24" fmla="*/ 370237 f17 1"/>
                <a:gd name="f25" fmla="*/ f18 1 f2"/>
                <a:gd name="f26" fmla="*/ f20 1 380238"/>
                <a:gd name="f27" fmla="*/ f21 1 380238"/>
                <a:gd name="f28" fmla="*/ f22 1 380238"/>
                <a:gd name="f29" fmla="*/ f23 1 380238"/>
                <a:gd name="f30" fmla="*/ f24 1 380238"/>
                <a:gd name="f31" fmla="*/ f5 1 f19"/>
                <a:gd name="f32" fmla="*/ f6 1 f19"/>
                <a:gd name="f33" fmla="+- f25 0 f1"/>
                <a:gd name="f34" fmla="*/ f26 1 f19"/>
                <a:gd name="f35" fmla="*/ f27 1 f19"/>
                <a:gd name="f36" fmla="*/ f28 1 f19"/>
                <a:gd name="f37" fmla="*/ f29 1 f19"/>
                <a:gd name="f38" fmla="*/ f30 1 f19"/>
                <a:gd name="f39" fmla="*/ f31 f15 1"/>
                <a:gd name="f40" fmla="*/ f32 f15 1"/>
                <a:gd name="f41" fmla="*/ f32 f16 1"/>
                <a:gd name="f42" fmla="*/ f31 f16 1"/>
                <a:gd name="f43" fmla="*/ f34 f15 1"/>
                <a:gd name="f44" fmla="*/ f35 f16 1"/>
                <a:gd name="f45" fmla="*/ f35 f15 1"/>
                <a:gd name="f46" fmla="*/ f34 f16 1"/>
                <a:gd name="f47" fmla="*/ f36 f15 1"/>
                <a:gd name="f48" fmla="*/ f37 f16 1"/>
                <a:gd name="f49" fmla="*/ f38 f15 1"/>
                <a:gd name="f50" fmla="*/ f36 f16 1"/>
              </a:gdLst>
              <a:ahLst/>
              <a:cxnLst>
                <a:cxn ang="3cd4">
                  <a:pos x="hc" y="t"/>
                </a:cxn>
                <a:cxn ang="0">
                  <a:pos x="r" y="vc"/>
                </a:cxn>
                <a:cxn ang="cd4">
                  <a:pos x="hc" y="b"/>
                </a:cxn>
                <a:cxn ang="cd2">
                  <a:pos x="l" y="vc"/>
                </a:cxn>
                <a:cxn ang="f33">
                  <a:pos x="f43" y="f44"/>
                </a:cxn>
                <a:cxn ang="f33">
                  <a:pos x="f45" y="f46"/>
                </a:cxn>
                <a:cxn ang="f33">
                  <a:pos x="f47" y="f48"/>
                </a:cxn>
                <a:cxn ang="f33">
                  <a:pos x="f49" y="f50"/>
                </a:cxn>
                <a:cxn ang="f33">
                  <a:pos x="f43" y="f44"/>
                </a:cxn>
              </a:cxnLst>
              <a:rect l="f39" t="f42" r="f40" b="f41"/>
              <a:pathLst>
                <a:path w="380238" h="380238">
                  <a:moveTo>
                    <a:pt x="f6" y="f7"/>
                  </a:moveTo>
                  <a:lnTo>
                    <a:pt x="f7" y="f6"/>
                  </a:lnTo>
                  <a:cubicBezTo>
                    <a:pt x="f8" y="f9"/>
                    <a:pt x="f10" y="f11"/>
                    <a:pt x="f5" y="f12"/>
                  </a:cubicBezTo>
                  <a:lnTo>
                    <a:pt x="f13" y="f5"/>
                  </a:lnTo>
                  <a:cubicBezTo>
                    <a:pt x="f11" y="f10"/>
                    <a:pt x="f9" y="f8"/>
                    <a:pt x="f6" y="f7"/>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5" name="Freeform: Shape 27">
              <a:extLst>
                <a:ext uri="{FF2B5EF4-FFF2-40B4-BE49-F238E27FC236}">
                  <a16:creationId xmlns:a16="http://schemas.microsoft.com/office/drawing/2014/main" id="{C00385A4-777C-55DB-7D25-EE74F33639CF}"/>
                </a:ext>
              </a:extLst>
            </p:cNvPr>
            <p:cNvSpPr/>
            <p:nvPr/>
          </p:nvSpPr>
          <p:spPr>
            <a:xfrm>
              <a:off x="10426336" y="896898"/>
              <a:ext cx="1130719" cy="1130719"/>
            </a:xfrm>
            <a:custGeom>
              <a:avLst/>
              <a:gdLst>
                <a:gd name="f0" fmla="val 10800000"/>
                <a:gd name="f1" fmla="val 5400000"/>
                <a:gd name="f2" fmla="val 180"/>
                <a:gd name="f3" fmla="val w"/>
                <a:gd name="f4" fmla="val h"/>
                <a:gd name="f5" fmla="val 0"/>
                <a:gd name="f6" fmla="val 385191"/>
                <a:gd name="f7" fmla="val 380905"/>
                <a:gd name="f8" fmla="val 4286"/>
                <a:gd name="f9" fmla="val 8573"/>
                <a:gd name="f10" fmla="val 2762"/>
                <a:gd name="f11" fmla="val 379476"/>
                <a:gd name="f12" fmla="val 1334"/>
                <a:gd name="f13" fmla="val 377952"/>
                <a:gd name="f14" fmla="val 376523"/>
                <a:gd name="f15" fmla="val 2667"/>
                <a:gd name="f16" fmla="+- 0 0 -90"/>
                <a:gd name="f17" fmla="*/ f3 1 385191"/>
                <a:gd name="f18" fmla="*/ f4 1 385191"/>
                <a:gd name="f19" fmla="+- f6 0 f5"/>
                <a:gd name="f20" fmla="*/ f16 f0 1"/>
                <a:gd name="f21" fmla="*/ f19 1 385191"/>
                <a:gd name="f22" fmla="*/ 380905 f19 1"/>
                <a:gd name="f23" fmla="*/ 4286 f19 1"/>
                <a:gd name="f24" fmla="*/ 385191 f19 1"/>
                <a:gd name="f25" fmla="*/ 8573 f19 1"/>
                <a:gd name="f26" fmla="*/ 0 f19 1"/>
                <a:gd name="f27" fmla="*/ 376523 f19 1"/>
                <a:gd name="f28" fmla="*/ f20 1 f2"/>
                <a:gd name="f29" fmla="*/ f22 1 385191"/>
                <a:gd name="f30" fmla="*/ f23 1 385191"/>
                <a:gd name="f31" fmla="*/ f24 1 385191"/>
                <a:gd name="f32" fmla="*/ f25 1 385191"/>
                <a:gd name="f33" fmla="*/ f26 1 385191"/>
                <a:gd name="f34" fmla="*/ f27 1 385191"/>
                <a:gd name="f35" fmla="*/ f5 1 f21"/>
                <a:gd name="f36" fmla="*/ f6 1 f21"/>
                <a:gd name="f37" fmla="+- f28 0 f1"/>
                <a:gd name="f38" fmla="*/ f29 1 f21"/>
                <a:gd name="f39" fmla="*/ f30 1 f21"/>
                <a:gd name="f40" fmla="*/ f31 1 f21"/>
                <a:gd name="f41" fmla="*/ f32 1 f21"/>
                <a:gd name="f42" fmla="*/ f33 1 f21"/>
                <a:gd name="f43" fmla="*/ f34 1 f21"/>
                <a:gd name="f44" fmla="*/ f35 f17 1"/>
                <a:gd name="f45" fmla="*/ f36 f17 1"/>
                <a:gd name="f46" fmla="*/ f36 f18 1"/>
                <a:gd name="f47" fmla="*/ f35 f18 1"/>
                <a:gd name="f48" fmla="*/ f38 f17 1"/>
                <a:gd name="f49" fmla="*/ f39 f18 1"/>
                <a:gd name="f50" fmla="*/ f40 f17 1"/>
                <a:gd name="f51" fmla="*/ f41 f18 1"/>
                <a:gd name="f52" fmla="*/ f41 f17 1"/>
                <a:gd name="f53" fmla="*/ f40 f18 1"/>
                <a:gd name="f54" fmla="*/ f39 f17 1"/>
                <a:gd name="f55" fmla="*/ f38 f18 1"/>
                <a:gd name="f56" fmla="*/ f42 f17 1"/>
                <a:gd name="f57" fmla="*/ f43 f18 1"/>
                <a:gd name="f58" fmla="*/ f43 f17 1"/>
                <a:gd name="f59" fmla="*/ f42 f18 1"/>
              </a:gdLst>
              <a:ahLst/>
              <a:cxnLst>
                <a:cxn ang="3cd4">
                  <a:pos x="hc" y="t"/>
                </a:cxn>
                <a:cxn ang="0">
                  <a:pos x="r" y="vc"/>
                </a:cxn>
                <a:cxn ang="cd4">
                  <a:pos x="hc" y="b"/>
                </a:cxn>
                <a:cxn ang="cd2">
                  <a:pos x="l" y="vc"/>
                </a:cxn>
                <a:cxn ang="f37">
                  <a:pos x="f48" y="f49"/>
                </a:cxn>
                <a:cxn ang="f37">
                  <a:pos x="f50" y="f51"/>
                </a:cxn>
                <a:cxn ang="f37">
                  <a:pos x="f52" y="f53"/>
                </a:cxn>
                <a:cxn ang="f37">
                  <a:pos x="f54" y="f55"/>
                </a:cxn>
                <a:cxn ang="f37">
                  <a:pos x="f56" y="f57"/>
                </a:cxn>
                <a:cxn ang="f37">
                  <a:pos x="f58" y="f59"/>
                </a:cxn>
                <a:cxn ang="f37">
                  <a:pos x="f48" y="f49"/>
                </a:cxn>
              </a:cxnLst>
              <a:rect l="f44" t="f47" r="f45" b="f46"/>
              <a:pathLst>
                <a:path w="385191" h="385191">
                  <a:moveTo>
                    <a:pt x="f7" y="f8"/>
                  </a:moveTo>
                  <a:lnTo>
                    <a:pt x="f6" y="f9"/>
                  </a:lnTo>
                  <a:lnTo>
                    <a:pt x="f9" y="f6"/>
                  </a:lnTo>
                  <a:lnTo>
                    <a:pt x="f8" y="f7"/>
                  </a:lnTo>
                  <a:cubicBezTo>
                    <a:pt x="f10" y="f11"/>
                    <a:pt x="f12" y="f13"/>
                    <a:pt x="f5" y="f14"/>
                  </a:cubicBezTo>
                  <a:lnTo>
                    <a:pt x="f14" y="f5"/>
                  </a:lnTo>
                  <a:cubicBezTo>
                    <a:pt x="f13" y="f12"/>
                    <a:pt x="f11" y="f15"/>
                    <a:pt x="f7" y="f8"/>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6" name="Freeform: Shape 28">
              <a:extLst>
                <a:ext uri="{FF2B5EF4-FFF2-40B4-BE49-F238E27FC236}">
                  <a16:creationId xmlns:a16="http://schemas.microsoft.com/office/drawing/2014/main" id="{EB7C1DC5-FF2D-2F94-79F4-E690A553186A}"/>
                </a:ext>
              </a:extLst>
            </p:cNvPr>
            <p:cNvSpPr/>
            <p:nvPr/>
          </p:nvSpPr>
          <p:spPr>
            <a:xfrm>
              <a:off x="10523079" y="992242"/>
              <a:ext cx="1114781" cy="1116180"/>
            </a:xfrm>
            <a:custGeom>
              <a:avLst/>
              <a:gdLst>
                <a:gd name="f0" fmla="val 10800000"/>
                <a:gd name="f1" fmla="val 5400000"/>
                <a:gd name="f2" fmla="val 180"/>
                <a:gd name="f3" fmla="val w"/>
                <a:gd name="f4" fmla="val h"/>
                <a:gd name="f5" fmla="val 0"/>
                <a:gd name="f6" fmla="val 379761"/>
                <a:gd name="f7" fmla="val 380237"/>
                <a:gd name="f8" fmla="val 372428"/>
                <a:gd name="f9" fmla="val 374999"/>
                <a:gd name="f10" fmla="val 3239"/>
                <a:gd name="f11" fmla="val 377381"/>
                <a:gd name="f12" fmla="val 6572"/>
                <a:gd name="f13" fmla="val 379762"/>
                <a:gd name="f14" fmla="val 9525"/>
                <a:gd name="f15" fmla="val 380238"/>
                <a:gd name="f16" fmla="val 6096"/>
                <a:gd name="f17" fmla="val 377857"/>
                <a:gd name="f18" fmla="val 2762"/>
                <a:gd name="f19" fmla="val 375476"/>
                <a:gd name="f20" fmla="val 372904"/>
                <a:gd name="f21" fmla="+- 0 0 -90"/>
                <a:gd name="f22" fmla="*/ f3 1 379761"/>
                <a:gd name="f23" fmla="*/ f4 1 380237"/>
                <a:gd name="f24" fmla="+- f7 0 f5"/>
                <a:gd name="f25" fmla="+- f6 0 f5"/>
                <a:gd name="f26" fmla="*/ f21 f0 1"/>
                <a:gd name="f27" fmla="*/ f25 1 379761"/>
                <a:gd name="f28" fmla="*/ f24 1 380237"/>
                <a:gd name="f29" fmla="*/ 372428 f25 1"/>
                <a:gd name="f30" fmla="*/ 0 f24 1"/>
                <a:gd name="f31" fmla="*/ 379762 f25 1"/>
                <a:gd name="f32" fmla="*/ 9525 f24 1"/>
                <a:gd name="f33" fmla="*/ 9525 f25 1"/>
                <a:gd name="f34" fmla="*/ 380238 f24 1"/>
                <a:gd name="f35" fmla="*/ 0 f25 1"/>
                <a:gd name="f36" fmla="*/ 372904 f24 1"/>
                <a:gd name="f37" fmla="*/ f26 1 f2"/>
                <a:gd name="f38" fmla="*/ f29 1 379761"/>
                <a:gd name="f39" fmla="*/ f30 1 380237"/>
                <a:gd name="f40" fmla="*/ f31 1 379761"/>
                <a:gd name="f41" fmla="*/ f32 1 380237"/>
                <a:gd name="f42" fmla="*/ f33 1 379761"/>
                <a:gd name="f43" fmla="*/ f34 1 380237"/>
                <a:gd name="f44" fmla="*/ f35 1 379761"/>
                <a:gd name="f45" fmla="*/ f36 1 380237"/>
                <a:gd name="f46" fmla="*/ f5 1 f27"/>
                <a:gd name="f47" fmla="*/ f6 1 f27"/>
                <a:gd name="f48" fmla="*/ f5 1 f28"/>
                <a:gd name="f49" fmla="*/ f7 1 f28"/>
                <a:gd name="f50" fmla="+- f37 0 f1"/>
                <a:gd name="f51" fmla="*/ f38 1 f27"/>
                <a:gd name="f52" fmla="*/ f39 1 f28"/>
                <a:gd name="f53" fmla="*/ f40 1 f27"/>
                <a:gd name="f54" fmla="*/ f41 1 f28"/>
                <a:gd name="f55" fmla="*/ f42 1 f27"/>
                <a:gd name="f56" fmla="*/ f43 1 f28"/>
                <a:gd name="f57" fmla="*/ f44 1 f27"/>
                <a:gd name="f58" fmla="*/ f45 1 f28"/>
                <a:gd name="f59" fmla="*/ f46 f22 1"/>
                <a:gd name="f60" fmla="*/ f47 f22 1"/>
                <a:gd name="f61" fmla="*/ f49 f23 1"/>
                <a:gd name="f62" fmla="*/ f48 f23 1"/>
                <a:gd name="f63" fmla="*/ f51 f22 1"/>
                <a:gd name="f64" fmla="*/ f52 f23 1"/>
                <a:gd name="f65" fmla="*/ f53 f22 1"/>
                <a:gd name="f66" fmla="*/ f54 f23 1"/>
                <a:gd name="f67" fmla="*/ f55 f22 1"/>
                <a:gd name="f68" fmla="*/ f56 f23 1"/>
                <a:gd name="f69" fmla="*/ f57 f22 1"/>
                <a:gd name="f70" fmla="*/ f58 f23 1"/>
              </a:gdLst>
              <a:ahLst/>
              <a:cxnLst>
                <a:cxn ang="3cd4">
                  <a:pos x="hc" y="t"/>
                </a:cxn>
                <a:cxn ang="0">
                  <a:pos x="r" y="vc"/>
                </a:cxn>
                <a:cxn ang="cd4">
                  <a:pos x="hc" y="b"/>
                </a:cxn>
                <a:cxn ang="cd2">
                  <a:pos x="l" y="vc"/>
                </a:cxn>
                <a:cxn ang="f50">
                  <a:pos x="f63" y="f64"/>
                </a:cxn>
                <a:cxn ang="f50">
                  <a:pos x="f65" y="f66"/>
                </a:cxn>
                <a:cxn ang="f50">
                  <a:pos x="f67" y="f68"/>
                </a:cxn>
                <a:cxn ang="f50">
                  <a:pos x="f69" y="f70"/>
                </a:cxn>
              </a:cxnLst>
              <a:rect l="f59" t="f62" r="f60" b="f61"/>
              <a:pathLst>
                <a:path w="379761" h="380237">
                  <a:moveTo>
                    <a:pt x="f8" y="f5"/>
                  </a:moveTo>
                  <a:cubicBezTo>
                    <a:pt x="f9" y="f10"/>
                    <a:pt x="f11" y="f12"/>
                    <a:pt x="f13" y="f14"/>
                  </a:cubicBezTo>
                  <a:lnTo>
                    <a:pt x="f14" y="f15"/>
                  </a:lnTo>
                  <a:cubicBezTo>
                    <a:pt x="f16" y="f17"/>
                    <a:pt x="f18" y="f19"/>
                    <a:pt x="f5" y="f20"/>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7" name="Freeform: Shape 29">
              <a:extLst>
                <a:ext uri="{FF2B5EF4-FFF2-40B4-BE49-F238E27FC236}">
                  <a16:creationId xmlns:a16="http://schemas.microsoft.com/office/drawing/2014/main" id="{A74E7137-9FED-1767-9564-9B226EDCBA3F}"/>
                </a:ext>
              </a:extLst>
            </p:cNvPr>
            <p:cNvSpPr/>
            <p:nvPr/>
          </p:nvSpPr>
          <p:spPr>
            <a:xfrm>
              <a:off x="10631838" y="1102400"/>
              <a:ext cx="1070881" cy="1070881"/>
            </a:xfrm>
            <a:custGeom>
              <a:avLst/>
              <a:gdLst>
                <a:gd name="f0" fmla="val 10800000"/>
                <a:gd name="f1" fmla="val 5400000"/>
                <a:gd name="f2" fmla="val 180"/>
                <a:gd name="f3" fmla="val w"/>
                <a:gd name="f4" fmla="val h"/>
                <a:gd name="f5" fmla="val 0"/>
                <a:gd name="f6" fmla="val 364807"/>
                <a:gd name="f7" fmla="val 359188"/>
                <a:gd name="f8" fmla="val 361188"/>
                <a:gd name="f9" fmla="val 3905"/>
                <a:gd name="f10" fmla="val 362998"/>
                <a:gd name="f11" fmla="val 7715"/>
                <a:gd name="f12" fmla="val 364808"/>
                <a:gd name="f13" fmla="val 11621"/>
                <a:gd name="f14" fmla="+- 0 0 -90"/>
                <a:gd name="f15" fmla="*/ f3 1 364807"/>
                <a:gd name="f16" fmla="*/ f4 1 364807"/>
                <a:gd name="f17" fmla="+- f6 0 f5"/>
                <a:gd name="f18" fmla="*/ f14 f0 1"/>
                <a:gd name="f19" fmla="*/ f17 1 364807"/>
                <a:gd name="f20" fmla="*/ 359188 f17 1"/>
                <a:gd name="f21" fmla="*/ 0 f17 1"/>
                <a:gd name="f22" fmla="*/ 364808 f17 1"/>
                <a:gd name="f23" fmla="*/ 11621 f17 1"/>
                <a:gd name="f24" fmla="*/ f18 1 f2"/>
                <a:gd name="f25" fmla="*/ f20 1 364807"/>
                <a:gd name="f26" fmla="*/ f21 1 364807"/>
                <a:gd name="f27" fmla="*/ f22 1 364807"/>
                <a:gd name="f28" fmla="*/ f23 1 364807"/>
                <a:gd name="f29" fmla="*/ f5 1 f19"/>
                <a:gd name="f30" fmla="*/ f6 1 f19"/>
                <a:gd name="f31" fmla="+- f24 0 f1"/>
                <a:gd name="f32" fmla="*/ f25 1 f19"/>
                <a:gd name="f33" fmla="*/ f26 1 f19"/>
                <a:gd name="f34" fmla="*/ f27 1 f19"/>
                <a:gd name="f35" fmla="*/ f28 1 f19"/>
                <a:gd name="f36" fmla="*/ f29 f15 1"/>
                <a:gd name="f37" fmla="*/ f30 f15 1"/>
                <a:gd name="f38" fmla="*/ f30 f16 1"/>
                <a:gd name="f39" fmla="*/ f29 f16 1"/>
                <a:gd name="f40" fmla="*/ f32 f15 1"/>
                <a:gd name="f41" fmla="*/ f33 f16 1"/>
                <a:gd name="f42" fmla="*/ f34 f15 1"/>
                <a:gd name="f43" fmla="*/ f35 f16 1"/>
                <a:gd name="f44" fmla="*/ f35 f15 1"/>
                <a:gd name="f45" fmla="*/ f34 f16 1"/>
                <a:gd name="f46" fmla="*/ f33 f15 1"/>
                <a:gd name="f47" fmla="*/ f32 f16 1"/>
              </a:gdLst>
              <a:ahLst/>
              <a:cxnLst>
                <a:cxn ang="3cd4">
                  <a:pos x="hc" y="t"/>
                </a:cxn>
                <a:cxn ang="0">
                  <a:pos x="r" y="vc"/>
                </a:cxn>
                <a:cxn ang="cd4">
                  <a:pos x="hc" y="b"/>
                </a:cxn>
                <a:cxn ang="cd2">
                  <a:pos x="l" y="vc"/>
                </a:cxn>
                <a:cxn ang="f31">
                  <a:pos x="f40" y="f41"/>
                </a:cxn>
                <a:cxn ang="f31">
                  <a:pos x="f42" y="f43"/>
                </a:cxn>
                <a:cxn ang="f31">
                  <a:pos x="f44" y="f45"/>
                </a:cxn>
                <a:cxn ang="f31">
                  <a:pos x="f46" y="f47"/>
                </a:cxn>
              </a:cxnLst>
              <a:rect l="f36" t="f39" r="f37" b="f38"/>
              <a:pathLst>
                <a:path w="364807" h="364807">
                  <a:moveTo>
                    <a:pt x="f7" y="f5"/>
                  </a:moveTo>
                  <a:cubicBezTo>
                    <a:pt x="f8" y="f9"/>
                    <a:pt x="f10" y="f11"/>
                    <a:pt x="f12" y="f13"/>
                  </a:cubicBezTo>
                  <a:lnTo>
                    <a:pt x="f13" y="f12"/>
                  </a:lnTo>
                  <a:cubicBezTo>
                    <a:pt x="f11" y="f10"/>
                    <a:pt x="f9" y="f8"/>
                    <a:pt x="f5" y="f7"/>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8" name="Freeform: Shape 30">
              <a:extLst>
                <a:ext uri="{FF2B5EF4-FFF2-40B4-BE49-F238E27FC236}">
                  <a16:creationId xmlns:a16="http://schemas.microsoft.com/office/drawing/2014/main" id="{D00EFA25-A9A5-F320-D79A-B124E51BDF2C}"/>
                </a:ext>
              </a:extLst>
            </p:cNvPr>
            <p:cNvSpPr/>
            <p:nvPr/>
          </p:nvSpPr>
          <p:spPr>
            <a:xfrm>
              <a:off x="10794473" y="1230462"/>
              <a:ext cx="955227" cy="944044"/>
            </a:xfrm>
            <a:custGeom>
              <a:avLst/>
              <a:gdLst>
                <a:gd name="f0" fmla="val 10800000"/>
                <a:gd name="f1" fmla="val 5400000"/>
                <a:gd name="f2" fmla="val 180"/>
                <a:gd name="f3" fmla="val w"/>
                <a:gd name="f4" fmla="val h"/>
                <a:gd name="f5" fmla="val 0"/>
                <a:gd name="f6" fmla="val 1275308"/>
                <a:gd name="f7" fmla="val 1260376"/>
                <a:gd name="f8" fmla="val 1265977"/>
                <a:gd name="f9" fmla="val 17174"/>
                <a:gd name="f10" fmla="val 1270829"/>
                <a:gd name="f11" fmla="val 34716"/>
                <a:gd name="f12" fmla="val 52634"/>
                <a:gd name="f13" fmla="val 67566"/>
                <a:gd name="f14" fmla="+- 0 0 -90"/>
                <a:gd name="f15" fmla="*/ f3 1 1275308"/>
                <a:gd name="f16" fmla="*/ f4 1 1260376"/>
                <a:gd name="f17" fmla="+- f7 0 f5"/>
                <a:gd name="f18" fmla="+- f6 0 f5"/>
                <a:gd name="f19" fmla="*/ f14 f0 1"/>
                <a:gd name="f20" fmla="*/ f18 1 1275308"/>
                <a:gd name="f21" fmla="*/ f17 1 1260376"/>
                <a:gd name="f22" fmla="*/ 1260376 f18 1"/>
                <a:gd name="f23" fmla="*/ 0 f17 1"/>
                <a:gd name="f24" fmla="*/ 1275308 f18 1"/>
                <a:gd name="f25" fmla="*/ 52634 f17 1"/>
                <a:gd name="f26" fmla="*/ 67566 f18 1"/>
                <a:gd name="f27" fmla="*/ 1260376 f17 1"/>
                <a:gd name="f28" fmla="*/ 0 f18 1"/>
                <a:gd name="f29" fmla="*/ f19 1 f2"/>
                <a:gd name="f30" fmla="*/ f22 1 1275308"/>
                <a:gd name="f31" fmla="*/ f23 1 1260376"/>
                <a:gd name="f32" fmla="*/ f24 1 1275308"/>
                <a:gd name="f33" fmla="*/ f25 1 1260376"/>
                <a:gd name="f34" fmla="*/ f26 1 1275308"/>
                <a:gd name="f35" fmla="*/ f27 1 1260376"/>
                <a:gd name="f36" fmla="*/ f28 1 1275308"/>
                <a:gd name="f37" fmla="*/ f5 1 f20"/>
                <a:gd name="f38" fmla="*/ f6 1 f20"/>
                <a:gd name="f39" fmla="*/ f5 1 f21"/>
                <a:gd name="f40" fmla="*/ f7 1 f21"/>
                <a:gd name="f41" fmla="+- f29 0 f1"/>
                <a:gd name="f42" fmla="*/ f30 1 f20"/>
                <a:gd name="f43" fmla="*/ f31 1 f21"/>
                <a:gd name="f44" fmla="*/ f32 1 f20"/>
                <a:gd name="f45" fmla="*/ f33 1 f21"/>
                <a:gd name="f46" fmla="*/ f34 1 f20"/>
                <a:gd name="f47" fmla="*/ f35 1 f21"/>
                <a:gd name="f48" fmla="*/ f36 1 f20"/>
                <a:gd name="f49" fmla="*/ f37 f15 1"/>
                <a:gd name="f50" fmla="*/ f38 f15 1"/>
                <a:gd name="f51" fmla="*/ f40 f16 1"/>
                <a:gd name="f52" fmla="*/ f39 f16 1"/>
                <a:gd name="f53" fmla="*/ f42 f15 1"/>
                <a:gd name="f54" fmla="*/ f43 f16 1"/>
                <a:gd name="f55" fmla="*/ f44 f15 1"/>
                <a:gd name="f56" fmla="*/ f45 f16 1"/>
                <a:gd name="f57" fmla="*/ f46 f15 1"/>
                <a:gd name="f58" fmla="*/ f47 f16 1"/>
                <a:gd name="f59" fmla="*/ f48 f15 1"/>
              </a:gdLst>
              <a:ahLst/>
              <a:cxnLst>
                <a:cxn ang="3cd4">
                  <a:pos x="hc" y="t"/>
                </a:cxn>
                <a:cxn ang="0">
                  <a:pos x="r" y="vc"/>
                </a:cxn>
                <a:cxn ang="cd4">
                  <a:pos x="hc" y="b"/>
                </a:cxn>
                <a:cxn ang="cd2">
                  <a:pos x="l" y="vc"/>
                </a:cxn>
                <a:cxn ang="f41">
                  <a:pos x="f53" y="f54"/>
                </a:cxn>
                <a:cxn ang="f41">
                  <a:pos x="f55" y="f56"/>
                </a:cxn>
                <a:cxn ang="f41">
                  <a:pos x="f57" y="f58"/>
                </a:cxn>
                <a:cxn ang="f41">
                  <a:pos x="f59" y="f58"/>
                </a:cxn>
              </a:cxnLst>
              <a:rect l="f49" t="f52" r="f50" b="f51"/>
              <a:pathLst>
                <a:path w="1275308" h="1260376">
                  <a:moveTo>
                    <a:pt x="f7" y="f5"/>
                  </a:moveTo>
                  <a:cubicBezTo>
                    <a:pt x="f8" y="f9"/>
                    <a:pt x="f10" y="f11"/>
                    <a:pt x="f6" y="f12"/>
                  </a:cubicBezTo>
                  <a:lnTo>
                    <a:pt x="f13" y="f7"/>
                  </a:lnTo>
                  <a:lnTo>
                    <a:pt x="f5" y="f7"/>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19" name="Freeform: Shape 31">
              <a:extLst>
                <a:ext uri="{FF2B5EF4-FFF2-40B4-BE49-F238E27FC236}">
                  <a16:creationId xmlns:a16="http://schemas.microsoft.com/office/drawing/2014/main" id="{4FD2138F-DA39-5222-4044-154C66933543}"/>
                </a:ext>
              </a:extLst>
            </p:cNvPr>
            <p:cNvSpPr/>
            <p:nvPr/>
          </p:nvSpPr>
          <p:spPr>
            <a:xfrm>
              <a:off x="10974564" y="1380058"/>
              <a:ext cx="798344" cy="794449"/>
            </a:xfrm>
            <a:custGeom>
              <a:avLst/>
              <a:gdLst>
                <a:gd name="f0" fmla="val 10800000"/>
                <a:gd name="f1" fmla="val 5400000"/>
                <a:gd name="f2" fmla="val 180"/>
                <a:gd name="f3" fmla="val w"/>
                <a:gd name="f4" fmla="val h"/>
                <a:gd name="f5" fmla="val 0"/>
                <a:gd name="f6" fmla="val 1065858"/>
                <a:gd name="f7" fmla="val 1060662"/>
                <a:gd name="f8" fmla="val 1061006"/>
                <a:gd name="f9" fmla="val 1063248"/>
                <a:gd name="f10" fmla="val 20905"/>
                <a:gd name="f11" fmla="val 1064741"/>
                <a:gd name="f12" fmla="val 41809"/>
                <a:gd name="f13" fmla="val 62342"/>
                <a:gd name="f14" fmla="val 67196"/>
                <a:gd name="f15" fmla="+- 0 0 -90"/>
                <a:gd name="f16" fmla="*/ f3 1 1065858"/>
                <a:gd name="f17" fmla="*/ f4 1 1060662"/>
                <a:gd name="f18" fmla="+- f7 0 f5"/>
                <a:gd name="f19" fmla="+- f6 0 f5"/>
                <a:gd name="f20" fmla="*/ f15 f0 1"/>
                <a:gd name="f21" fmla="*/ f19 1 1065858"/>
                <a:gd name="f22" fmla="*/ f18 1 1060662"/>
                <a:gd name="f23" fmla="*/ 1061006 f19 1"/>
                <a:gd name="f24" fmla="*/ 0 f18 1"/>
                <a:gd name="f25" fmla="*/ 1065858 f19 1"/>
                <a:gd name="f26" fmla="*/ 62342 f18 1"/>
                <a:gd name="f27" fmla="*/ 67196 f19 1"/>
                <a:gd name="f28" fmla="*/ 1060662 f18 1"/>
                <a:gd name="f29" fmla="*/ 0 f19 1"/>
                <a:gd name="f30" fmla="*/ f20 1 f2"/>
                <a:gd name="f31" fmla="*/ f23 1 1065858"/>
                <a:gd name="f32" fmla="*/ f24 1 1060662"/>
                <a:gd name="f33" fmla="*/ f25 1 1065858"/>
                <a:gd name="f34" fmla="*/ f26 1 1060662"/>
                <a:gd name="f35" fmla="*/ f27 1 1065858"/>
                <a:gd name="f36" fmla="*/ f28 1 1060662"/>
                <a:gd name="f37" fmla="*/ f29 1 1065858"/>
                <a:gd name="f38" fmla="*/ f5 1 f21"/>
                <a:gd name="f39" fmla="*/ f6 1 f21"/>
                <a:gd name="f40" fmla="*/ f5 1 f22"/>
                <a:gd name="f41" fmla="*/ f7 1 f22"/>
                <a:gd name="f42" fmla="+- f30 0 f1"/>
                <a:gd name="f43" fmla="*/ f31 1 f21"/>
                <a:gd name="f44" fmla="*/ f32 1 f22"/>
                <a:gd name="f45" fmla="*/ f33 1 f21"/>
                <a:gd name="f46" fmla="*/ f34 1 f22"/>
                <a:gd name="f47" fmla="*/ f35 1 f21"/>
                <a:gd name="f48" fmla="*/ f36 1 f22"/>
                <a:gd name="f49" fmla="*/ f37 1 f21"/>
                <a:gd name="f50" fmla="*/ f38 f16 1"/>
                <a:gd name="f51" fmla="*/ f39 f16 1"/>
                <a:gd name="f52" fmla="*/ f41 f17 1"/>
                <a:gd name="f53" fmla="*/ f40 f17 1"/>
                <a:gd name="f54" fmla="*/ f43 f16 1"/>
                <a:gd name="f55" fmla="*/ f44 f17 1"/>
                <a:gd name="f56" fmla="*/ f45 f16 1"/>
                <a:gd name="f57" fmla="*/ f46 f17 1"/>
                <a:gd name="f58" fmla="*/ f47 f16 1"/>
                <a:gd name="f59" fmla="*/ f48 f17 1"/>
                <a:gd name="f60" fmla="*/ f49 f16 1"/>
              </a:gdLst>
              <a:ahLst/>
              <a:cxnLst>
                <a:cxn ang="3cd4">
                  <a:pos x="hc" y="t"/>
                </a:cxn>
                <a:cxn ang="0">
                  <a:pos x="r" y="vc"/>
                </a:cxn>
                <a:cxn ang="cd4">
                  <a:pos x="hc" y="b"/>
                </a:cxn>
                <a:cxn ang="cd2">
                  <a:pos x="l" y="vc"/>
                </a:cxn>
                <a:cxn ang="f42">
                  <a:pos x="f54" y="f55"/>
                </a:cxn>
                <a:cxn ang="f42">
                  <a:pos x="f56" y="f57"/>
                </a:cxn>
                <a:cxn ang="f42">
                  <a:pos x="f58" y="f59"/>
                </a:cxn>
                <a:cxn ang="f42">
                  <a:pos x="f60" y="f59"/>
                </a:cxn>
              </a:cxnLst>
              <a:rect l="f50" t="f53" r="f51" b="f52"/>
              <a:pathLst>
                <a:path w="1065858" h="1060662">
                  <a:moveTo>
                    <a:pt x="f8" y="f5"/>
                  </a:moveTo>
                  <a:cubicBezTo>
                    <a:pt x="f9" y="f10"/>
                    <a:pt x="f11" y="f12"/>
                    <a:pt x="f6" y="f13"/>
                  </a:cubicBezTo>
                  <a:lnTo>
                    <a:pt x="f14" y="f7"/>
                  </a:lnTo>
                  <a:lnTo>
                    <a:pt x="f5" y="f7"/>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20" name="Freeform: Shape 32">
              <a:extLst>
                <a:ext uri="{FF2B5EF4-FFF2-40B4-BE49-F238E27FC236}">
                  <a16:creationId xmlns:a16="http://schemas.microsoft.com/office/drawing/2014/main" id="{1A0DCB4A-5863-EB26-A949-2AB842DFC8EF}"/>
                </a:ext>
              </a:extLst>
            </p:cNvPr>
            <p:cNvSpPr/>
            <p:nvPr/>
          </p:nvSpPr>
          <p:spPr>
            <a:xfrm>
              <a:off x="11154610" y="1561795"/>
              <a:ext cx="612712" cy="612712"/>
            </a:xfrm>
            <a:custGeom>
              <a:avLst/>
              <a:gdLst>
                <a:gd name="f0" fmla="val 10800000"/>
                <a:gd name="f1" fmla="val 5400000"/>
                <a:gd name="f2" fmla="val 180"/>
                <a:gd name="f3" fmla="val w"/>
                <a:gd name="f4" fmla="val h"/>
                <a:gd name="f5" fmla="val 0"/>
                <a:gd name="f6" fmla="val 818022"/>
                <a:gd name="f7" fmla="val 814660"/>
                <a:gd name="f8" fmla="val 27250"/>
                <a:gd name="f9" fmla="val 810180"/>
                <a:gd name="f10" fmla="val 53755"/>
                <a:gd name="f11" fmla="val 804584"/>
                <a:gd name="f12" fmla="val 80632"/>
                <a:gd name="f13" fmla="val 67190"/>
                <a:gd name="f14" fmla="+- 0 0 -90"/>
                <a:gd name="f15" fmla="*/ f3 1 818022"/>
                <a:gd name="f16" fmla="*/ f4 1 818022"/>
                <a:gd name="f17" fmla="+- f6 0 f5"/>
                <a:gd name="f18" fmla="*/ f14 f0 1"/>
                <a:gd name="f19" fmla="*/ f17 1 818022"/>
                <a:gd name="f20" fmla="*/ 818022 f17 1"/>
                <a:gd name="f21" fmla="*/ 0 f17 1"/>
                <a:gd name="f22" fmla="*/ 804584 f17 1"/>
                <a:gd name="f23" fmla="*/ 80632 f17 1"/>
                <a:gd name="f24" fmla="*/ 67190 f17 1"/>
                <a:gd name="f25" fmla="*/ f18 1 f2"/>
                <a:gd name="f26" fmla="*/ f20 1 818022"/>
                <a:gd name="f27" fmla="*/ f21 1 818022"/>
                <a:gd name="f28" fmla="*/ f22 1 818022"/>
                <a:gd name="f29" fmla="*/ f23 1 818022"/>
                <a:gd name="f30" fmla="*/ f24 1 818022"/>
                <a:gd name="f31" fmla="*/ f5 1 f19"/>
                <a:gd name="f32" fmla="*/ f6 1 f19"/>
                <a:gd name="f33" fmla="+- f25 0 f1"/>
                <a:gd name="f34" fmla="*/ f26 1 f19"/>
                <a:gd name="f35" fmla="*/ f27 1 f19"/>
                <a:gd name="f36" fmla="*/ f28 1 f19"/>
                <a:gd name="f37" fmla="*/ f29 1 f19"/>
                <a:gd name="f38" fmla="*/ f30 1 f19"/>
                <a:gd name="f39" fmla="*/ f31 f15 1"/>
                <a:gd name="f40" fmla="*/ f32 f15 1"/>
                <a:gd name="f41" fmla="*/ f32 f16 1"/>
                <a:gd name="f42" fmla="*/ f31 f16 1"/>
                <a:gd name="f43" fmla="*/ f34 f15 1"/>
                <a:gd name="f44" fmla="*/ f35 f16 1"/>
                <a:gd name="f45" fmla="*/ f36 f15 1"/>
                <a:gd name="f46" fmla="*/ f37 f16 1"/>
                <a:gd name="f47" fmla="*/ f38 f15 1"/>
                <a:gd name="f48" fmla="*/ f34 f16 1"/>
                <a:gd name="f49" fmla="*/ f35 f15 1"/>
              </a:gdLst>
              <a:ahLst/>
              <a:cxnLst>
                <a:cxn ang="3cd4">
                  <a:pos x="hc" y="t"/>
                </a:cxn>
                <a:cxn ang="0">
                  <a:pos x="r" y="vc"/>
                </a:cxn>
                <a:cxn ang="cd4">
                  <a:pos x="hc" y="b"/>
                </a:cxn>
                <a:cxn ang="cd2">
                  <a:pos x="l" y="vc"/>
                </a:cxn>
                <a:cxn ang="f33">
                  <a:pos x="f43" y="f44"/>
                </a:cxn>
                <a:cxn ang="f33">
                  <a:pos x="f45" y="f46"/>
                </a:cxn>
                <a:cxn ang="f33">
                  <a:pos x="f47" y="f48"/>
                </a:cxn>
                <a:cxn ang="f33">
                  <a:pos x="f49" y="f48"/>
                </a:cxn>
              </a:cxnLst>
              <a:rect l="f39" t="f42" r="f40" b="f41"/>
              <a:pathLst>
                <a:path w="818022" h="818022">
                  <a:moveTo>
                    <a:pt x="f6" y="f5"/>
                  </a:moveTo>
                  <a:cubicBezTo>
                    <a:pt x="f7" y="f8"/>
                    <a:pt x="f9" y="f10"/>
                    <a:pt x="f11" y="f12"/>
                  </a:cubicBezTo>
                  <a:lnTo>
                    <a:pt x="f13" y="f6"/>
                  </a:lnTo>
                  <a:lnTo>
                    <a:pt x="f5" y="f6"/>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21" name="Freeform: Shape 33">
              <a:extLst>
                <a:ext uri="{FF2B5EF4-FFF2-40B4-BE49-F238E27FC236}">
                  <a16:creationId xmlns:a16="http://schemas.microsoft.com/office/drawing/2014/main" id="{9DAA44E6-C374-3C7E-BD49-DD6F802B631A}"/>
                </a:ext>
              </a:extLst>
            </p:cNvPr>
            <p:cNvSpPr/>
            <p:nvPr/>
          </p:nvSpPr>
          <p:spPr>
            <a:xfrm>
              <a:off x="11353501" y="1824063"/>
              <a:ext cx="331332" cy="331332"/>
            </a:xfrm>
            <a:custGeom>
              <a:avLst/>
              <a:gdLst>
                <a:gd name="f0" fmla="val 10800000"/>
                <a:gd name="f1" fmla="val 5400000"/>
                <a:gd name="f2" fmla="val 180"/>
                <a:gd name="f3" fmla="val w"/>
                <a:gd name="f4" fmla="val h"/>
                <a:gd name="f5" fmla="val 0"/>
                <a:gd name="f6" fmla="val 112871"/>
                <a:gd name="f7" fmla="val 87618"/>
                <a:gd name="f8" fmla="val 48239"/>
                <a:gd name="f9" fmla="+- 0 0 -90"/>
                <a:gd name="f10" fmla="*/ f3 1 112871"/>
                <a:gd name="f11" fmla="*/ f4 1 112871"/>
                <a:gd name="f12" fmla="+- f6 0 f5"/>
                <a:gd name="f13" fmla="*/ f9 f0 1"/>
                <a:gd name="f14" fmla="*/ f12 1 112871"/>
                <a:gd name="f15" fmla="*/ 112871 f12 1"/>
                <a:gd name="f16" fmla="*/ 0 f12 1"/>
                <a:gd name="f17" fmla="*/ f13 1 f2"/>
                <a:gd name="f18" fmla="*/ f15 1 112871"/>
                <a:gd name="f19" fmla="*/ f16 1 112871"/>
                <a:gd name="f20" fmla="*/ f5 1 f14"/>
                <a:gd name="f21" fmla="*/ f6 1 f14"/>
                <a:gd name="f22" fmla="+- f17 0 f1"/>
                <a:gd name="f23" fmla="*/ f18 1 f14"/>
                <a:gd name="f24" fmla="*/ f19 1 f14"/>
                <a:gd name="f25" fmla="*/ f20 f10 1"/>
                <a:gd name="f26" fmla="*/ f21 f10 1"/>
                <a:gd name="f27" fmla="*/ f21 f11 1"/>
                <a:gd name="f28" fmla="*/ f20 f11 1"/>
                <a:gd name="f29" fmla="*/ f23 f10 1"/>
                <a:gd name="f30" fmla="*/ f24 f11 1"/>
                <a:gd name="f31" fmla="*/ f24 f10 1"/>
                <a:gd name="f32" fmla="*/ f23 f11 1"/>
              </a:gdLst>
              <a:ahLst/>
              <a:cxnLst>
                <a:cxn ang="3cd4">
                  <a:pos x="hc" y="t"/>
                </a:cxn>
                <a:cxn ang="0">
                  <a:pos x="r" y="vc"/>
                </a:cxn>
                <a:cxn ang="cd4">
                  <a:pos x="hc" y="b"/>
                </a:cxn>
                <a:cxn ang="cd2">
                  <a:pos x="l" y="vc"/>
                </a:cxn>
                <a:cxn ang="f22">
                  <a:pos x="f29" y="f30"/>
                </a:cxn>
                <a:cxn ang="f22">
                  <a:pos x="f31" y="f32"/>
                </a:cxn>
              </a:cxnLst>
              <a:rect l="f25" t="f28" r="f26" b="f27"/>
              <a:pathLst>
                <a:path w="112871" h="112871">
                  <a:moveTo>
                    <a:pt x="f6" y="f5"/>
                  </a:moveTo>
                  <a:cubicBezTo>
                    <a:pt x="f7" y="f8"/>
                    <a:pt x="f8" y="f7"/>
                    <a:pt x="f5" y="f6"/>
                  </a:cubicBez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grpSp>
      <p:sp>
        <p:nvSpPr>
          <p:cNvPr id="22" name="TextBox 5">
            <a:extLst>
              <a:ext uri="{FF2B5EF4-FFF2-40B4-BE49-F238E27FC236}">
                <a16:creationId xmlns:a16="http://schemas.microsoft.com/office/drawing/2014/main" id="{10106269-E01F-95C3-6E37-457C99090941}"/>
              </a:ext>
            </a:extLst>
          </p:cNvPr>
          <p:cNvSpPr txBox="1"/>
          <p:nvPr/>
        </p:nvSpPr>
        <p:spPr>
          <a:xfrm>
            <a:off x="6324504" y="2737834"/>
            <a:ext cx="5235192" cy="3063274"/>
          </a:xfrm>
          <a:prstGeom prst="rect">
            <a:avLst/>
          </a:prstGeom>
          <a:noFill/>
          <a:ln cap="flat">
            <a:noFill/>
          </a:ln>
        </p:spPr>
        <p:txBody>
          <a:bodyPr vert="horz" wrap="square" lIns="91440" tIns="45720" rIns="91440" bIns="45720" anchor="t" anchorCtr="0" compatLnSpc="1">
            <a:spAutoFit/>
          </a:bodyPr>
          <a:lstStyle/>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Calibri"/>
              </a:rPr>
              <a:t>2011 Tornado Outbreak – Tuscaloosa County, AL</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dirty="0">
                <a:solidFill>
                  <a:srgbClr val="000000"/>
                </a:solidFill>
                <a:latin typeface="Calibri"/>
              </a:rPr>
              <a:t>2011 Tornado Outbreak – Jackson County, AL</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Calibri"/>
              </a:rPr>
              <a:t>20</a:t>
            </a:r>
            <a:r>
              <a:rPr lang="en-US" dirty="0">
                <a:solidFill>
                  <a:srgbClr val="000000"/>
                </a:solidFill>
                <a:latin typeface="Calibri"/>
              </a:rPr>
              <a:t>16 Hurricane Matthew</a:t>
            </a:r>
            <a:br>
              <a:rPr lang="en-US" dirty="0">
                <a:solidFill>
                  <a:srgbClr val="000000"/>
                </a:solidFill>
                <a:latin typeface="Calibri"/>
              </a:rPr>
            </a:br>
            <a:r>
              <a:rPr lang="en-US" dirty="0">
                <a:solidFill>
                  <a:srgbClr val="000000"/>
                </a:solidFill>
                <a:latin typeface="Calibri"/>
              </a:rPr>
              <a:t>(Catawba Indian Nation of South Carolina)</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Calibri"/>
              </a:rPr>
              <a:t>2017 Hurricane Harvey</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dirty="0">
                <a:solidFill>
                  <a:srgbClr val="000000"/>
                </a:solidFill>
                <a:latin typeface="Calibri"/>
              </a:rPr>
              <a:t>2018 Hurricane Michael</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Calibri"/>
              </a:rPr>
              <a:t>201</a:t>
            </a:r>
            <a:r>
              <a:rPr lang="en-US" dirty="0">
                <a:solidFill>
                  <a:srgbClr val="000000"/>
                </a:solidFill>
                <a:latin typeface="Calibri"/>
              </a:rPr>
              <a:t>9 Lee County, AL Tornado</a:t>
            </a:r>
            <a:endParaRPr lang="en-US" sz="1800" b="0" i="0" u="none" strike="noStrike" kern="1200" cap="none" spc="0" baseline="0" dirty="0">
              <a:solidFill>
                <a:srgbClr val="000000"/>
              </a:solidFill>
              <a:uFillTx/>
              <a:latin typeface="Calibri"/>
            </a:endParaRP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endParaRPr lang="en-US" sz="1206"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endParaRPr lang="en-US" sz="2000" b="0" i="0" u="none" strike="noStrike" kern="1200" cap="none" spc="0" baseline="0" dirty="0">
              <a:solidFill>
                <a:srgbClr val="000000"/>
              </a:solidFill>
              <a:uFillTx/>
              <a:latin typeface="Calibri"/>
            </a:endParaRPr>
          </a:p>
        </p:txBody>
      </p:sp>
      <p:cxnSp>
        <p:nvCxnSpPr>
          <p:cNvPr id="25" name="Straight Connector 7">
            <a:extLst>
              <a:ext uri="{FF2B5EF4-FFF2-40B4-BE49-F238E27FC236}">
                <a16:creationId xmlns:a16="http://schemas.microsoft.com/office/drawing/2014/main" id="{7C47BB2E-FB10-130C-8F1C-159A3253E3CD}"/>
              </a:ext>
            </a:extLst>
          </p:cNvPr>
          <p:cNvCxnSpPr/>
          <p:nvPr/>
        </p:nvCxnSpPr>
        <p:spPr>
          <a:xfrm>
            <a:off x="5870428" y="2649177"/>
            <a:ext cx="5862" cy="3146030"/>
          </a:xfrm>
          <a:prstGeom prst="straightConnector1">
            <a:avLst/>
          </a:prstGeom>
          <a:noFill/>
          <a:ln w="12701" cap="flat">
            <a:solidFill>
              <a:srgbClr val="ED7D31"/>
            </a:solidFill>
            <a:prstDash val="solid"/>
            <a:miter/>
          </a:ln>
        </p:spPr>
      </p:cxnSp>
      <p:sp>
        <p:nvSpPr>
          <p:cNvPr id="24" name="TextBox 5">
            <a:extLst>
              <a:ext uri="{FF2B5EF4-FFF2-40B4-BE49-F238E27FC236}">
                <a16:creationId xmlns:a16="http://schemas.microsoft.com/office/drawing/2014/main" id="{4F539C04-EDC8-1C37-9097-191615228E23}"/>
              </a:ext>
            </a:extLst>
          </p:cNvPr>
          <p:cNvSpPr txBox="1"/>
          <p:nvPr/>
        </p:nvSpPr>
        <p:spPr>
          <a:xfrm>
            <a:off x="372672" y="2649177"/>
            <a:ext cx="5217606" cy="3631763"/>
          </a:xfrm>
          <a:prstGeom prst="rect">
            <a:avLst/>
          </a:prstGeom>
          <a:noFill/>
          <a:ln cap="flat">
            <a:noFill/>
          </a:ln>
        </p:spPr>
        <p:txBody>
          <a:bodyPr vert="horz" wrap="square" lIns="91440" tIns="45720" rIns="91440" bIns="45720" anchor="t" anchorCtr="0" compatLnSpc="1">
            <a:spAutoFit/>
          </a:bodyPr>
          <a:lstStyle/>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dirty="0">
                <a:solidFill>
                  <a:srgbClr val="000000"/>
                </a:solidFill>
                <a:latin typeface="Calibri"/>
              </a:rPr>
              <a:t>1992 Hurricane Andrew (Chitimacha Tribe of Louisiana)</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Calibri"/>
              </a:rPr>
              <a:t>2004 Hurricane Ivan</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dirty="0">
                <a:solidFill>
                  <a:srgbClr val="000000"/>
                </a:solidFill>
                <a:latin typeface="Calibri"/>
              </a:rPr>
              <a:t>2005 Hurricane Dennis</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Calibri"/>
              </a:rPr>
              <a:t>2005 Hurricane Katrina (Chitimacha Tribe of Louisiana)</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dirty="0">
                <a:solidFill>
                  <a:srgbClr val="000000"/>
                </a:solidFill>
                <a:latin typeface="Calibri"/>
              </a:rPr>
              <a:t>2005 Hurricane Rita (Alabama-Coushatta Tribe of Texas)</a:t>
            </a:r>
          </a:p>
          <a:p>
            <a:pPr marL="229742" marR="0" lvl="0" indent="-229742" algn="l" defTabSz="612648" rtl="0" fontAlgn="auto" hangingPunct="1">
              <a:lnSpc>
                <a:spcPct val="100000"/>
              </a:lnSpc>
              <a:spcBef>
                <a:spcPts val="0"/>
              </a:spcBef>
              <a:spcAft>
                <a:spcPts val="600"/>
              </a:spcAft>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Calibri"/>
              </a:rPr>
              <a:t>20</a:t>
            </a:r>
            <a:r>
              <a:rPr lang="en-US" dirty="0">
                <a:solidFill>
                  <a:srgbClr val="000000"/>
                </a:solidFill>
                <a:latin typeface="Calibri"/>
              </a:rPr>
              <a:t>11 Tornado Outbreak – Cordova, AL in Walker County</a:t>
            </a:r>
            <a:endParaRPr lang="en-US" sz="1206"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endParaRPr lang="en-US" sz="2000" b="0" i="0" u="none" strike="noStrike" kern="1200" cap="none" spc="0" baseline="0" dirty="0">
              <a:solidFill>
                <a:srgbClr val="000000"/>
              </a:solidFill>
              <a:uFillTx/>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a:extLst>
              <a:ext uri="{FF2B5EF4-FFF2-40B4-BE49-F238E27FC236}">
                <a16:creationId xmlns:a16="http://schemas.microsoft.com/office/drawing/2014/main" id="{49A5D513-04C7-0141-4E7B-868137C3B02D}"/>
              </a:ext>
            </a:extLst>
          </p:cNvPr>
          <p:cNvSpPr>
            <a:spLocks noMove="1" noResize="1"/>
          </p:cNvSpPr>
          <p:nvPr/>
        </p:nvSpPr>
        <p:spPr>
          <a:xfrm>
            <a:off x="0" y="0"/>
            <a:ext cx="12188952" cy="685800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3" name="Title 1">
            <a:extLst>
              <a:ext uri="{FF2B5EF4-FFF2-40B4-BE49-F238E27FC236}">
                <a16:creationId xmlns:a16="http://schemas.microsoft.com/office/drawing/2014/main" id="{22D79BBC-F75E-C710-1FDA-9AE4CA43A328}"/>
              </a:ext>
            </a:extLst>
          </p:cNvPr>
          <p:cNvSpPr txBox="1">
            <a:spLocks noGrp="1"/>
          </p:cNvSpPr>
          <p:nvPr>
            <p:ph type="title"/>
          </p:nvPr>
        </p:nvSpPr>
        <p:spPr>
          <a:xfrm>
            <a:off x="640080" y="325370"/>
            <a:ext cx="4368600" cy="1956843"/>
          </a:xfrm>
        </p:spPr>
        <p:txBody>
          <a:bodyPr anchor="b"/>
          <a:lstStyle/>
          <a:p>
            <a:pPr lvl="0"/>
            <a:r>
              <a:rPr lang="en-US" sz="4200" i="1" dirty="0"/>
              <a:t>Hurricane Andrew Response</a:t>
            </a:r>
            <a:br>
              <a:rPr lang="en-US" sz="4200" i="1" dirty="0"/>
            </a:br>
            <a:r>
              <a:rPr lang="en-US" sz="4200" i="1" dirty="0"/>
              <a:t>1992</a:t>
            </a:r>
          </a:p>
        </p:txBody>
      </p:sp>
      <p:sp>
        <p:nvSpPr>
          <p:cNvPr id="5" name="Content Placeholder 2">
            <a:extLst>
              <a:ext uri="{FF2B5EF4-FFF2-40B4-BE49-F238E27FC236}">
                <a16:creationId xmlns:a16="http://schemas.microsoft.com/office/drawing/2014/main" id="{678AB531-4562-373D-7178-73419DA5AA39}"/>
              </a:ext>
            </a:extLst>
          </p:cNvPr>
          <p:cNvSpPr txBox="1">
            <a:spLocks noGrp="1"/>
          </p:cNvSpPr>
          <p:nvPr>
            <p:ph idx="1"/>
          </p:nvPr>
        </p:nvSpPr>
        <p:spPr>
          <a:xfrm>
            <a:off x="640080" y="2872898"/>
            <a:ext cx="4243593" cy="3320671"/>
          </a:xfrm>
        </p:spPr>
        <p:txBody>
          <a:bodyPr/>
          <a:lstStyle/>
          <a:p>
            <a:pPr lvl="0"/>
            <a:r>
              <a:rPr lang="en-US" sz="2200" dirty="0"/>
              <a:t>As of 1992, FEMA had not yet established a relationship with Indian Tribes</a:t>
            </a:r>
          </a:p>
          <a:p>
            <a:pPr marL="0" lvl="0" indent="0">
              <a:buNone/>
            </a:pPr>
            <a:endParaRPr lang="en-US" sz="2200" dirty="0"/>
          </a:p>
          <a:p>
            <a:pPr lvl="0"/>
            <a:r>
              <a:rPr lang="en-US" sz="2200" dirty="0"/>
              <a:t>With passable clearance, Poarch Creek lead two 18-wheelers of supplies to the Chitimacha Tribe of Louisiana</a:t>
            </a:r>
          </a:p>
          <a:p>
            <a:pPr marL="0" lvl="0" indent="0">
              <a:buNone/>
            </a:pPr>
            <a:endParaRPr lang="en-US" sz="2200" dirty="0"/>
          </a:p>
        </p:txBody>
      </p:sp>
      <p:sp>
        <p:nvSpPr>
          <p:cNvPr id="4" name="sketchy line">
            <a:extLst>
              <a:ext uri="{FF2B5EF4-FFF2-40B4-BE49-F238E27FC236}">
                <a16:creationId xmlns:a16="http://schemas.microsoft.com/office/drawing/2014/main" id="{5D912ADF-E1F8-EF3E-2C35-9E350270E34D}"/>
              </a:ext>
            </a:extLst>
          </p:cNvPr>
          <p:cNvSpPr>
            <a:spLocks noMove="1" noResize="1"/>
          </p:cNvSpPr>
          <p:nvPr/>
        </p:nvSpPr>
        <p:spPr>
          <a:xfrm>
            <a:off x="640080" y="2586993"/>
            <a:ext cx="3474720" cy="18288"/>
          </a:xfrm>
          <a:prstGeom prst="rect">
            <a:avLst/>
          </a:prstGeom>
          <a:solidFill>
            <a:srgbClr val="ED7D31"/>
          </a:solidFill>
          <a:ln w="44448" cap="rnd">
            <a:solidFill>
              <a:srgbClr val="ED7D31"/>
            </a:solidFill>
            <a:prstDash val="solid"/>
            <a:roun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pic>
        <p:nvPicPr>
          <p:cNvPr id="6" name="Picture 6">
            <a:extLst>
              <a:ext uri="{FF2B5EF4-FFF2-40B4-BE49-F238E27FC236}">
                <a16:creationId xmlns:a16="http://schemas.microsoft.com/office/drawing/2014/main" id="{53B58BCA-6847-2C65-F219-2EC4D1200DAF}"/>
              </a:ext>
            </a:extLst>
          </p:cNvPr>
          <p:cNvPicPr>
            <a:picLocks noChangeAspect="1"/>
          </p:cNvPicPr>
          <p:nvPr/>
        </p:nvPicPr>
        <p:blipFill>
          <a:blip r:embed="rId2"/>
          <a:srcRect l="9688" r="18092" b="-2"/>
          <a:stretch>
            <a:fillRect/>
          </a:stretch>
        </p:blipFill>
        <p:spPr>
          <a:xfrm>
            <a:off x="5311703" y="9"/>
            <a:ext cx="6878775" cy="6857990"/>
          </a:xfrm>
          <a:prstGeom prst="rect">
            <a:avLst/>
          </a:prstGeom>
          <a:noFill/>
          <a:ln cap="flat">
            <a:noFill/>
          </a:ln>
        </p:spPr>
      </p:pic>
      <p:sp>
        <p:nvSpPr>
          <p:cNvPr id="7" name="Slide Number Placeholder 3">
            <a:extLst>
              <a:ext uri="{FF2B5EF4-FFF2-40B4-BE49-F238E27FC236}">
                <a16:creationId xmlns:a16="http://schemas.microsoft.com/office/drawing/2014/main" id="{DA595968-F99B-FBD9-0EAF-9E1A9B29F6D3}"/>
              </a:ext>
            </a:extLst>
          </p:cNvPr>
          <p:cNvSpPr txBox="1"/>
          <p:nvPr/>
        </p:nvSpPr>
        <p:spPr>
          <a:xfrm>
            <a:off x="10439403" y="6356351"/>
            <a:ext cx="914400" cy="365129"/>
          </a:xfrm>
          <a:prstGeom prst="rect">
            <a:avLst/>
          </a:prstGeom>
          <a:noFill/>
          <a:ln cap="flat">
            <a:noFill/>
          </a:ln>
        </p:spPr>
        <p:txBody>
          <a:bodyPr vert="horz" wrap="square" lIns="91440" tIns="45720" rIns="91440" bIns="45720" anchor="ctr" anchorCtr="0" compatLnSpc="1">
            <a:normAutofit/>
          </a:bodyPr>
          <a:lstStyle/>
          <a:p>
            <a:pPr marL="0" marR="0" lvl="0" indent="0" algn="r"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fld id="{F645046A-E092-49D0-BD91-D24321AA550E}" type="slidenum">
              <a:rPr lang="en-US" sz="1200" b="0" i="0" u="none" strike="noStrike" kern="1200" cap="none" spc="0" baseline="0">
                <a:solidFill>
                  <a:srgbClr val="FFFFFF"/>
                </a:solidFill>
                <a:uFillTx/>
                <a:latin typeface="Calibri"/>
              </a:rPr>
              <a:t>6</a:t>
            </a:fld>
            <a:endParaRPr lang="en-US" sz="1200" b="0" i="0" u="none" strike="noStrike" kern="1200" cap="none" spc="0" baseline="0" dirty="0">
              <a:solidFill>
                <a:srgbClr val="FFFFFF"/>
              </a:solidFill>
              <a:uFillTx/>
              <a:latin typeface="Calibri"/>
            </a:endParaRPr>
          </a:p>
        </p:txBody>
      </p:sp>
      <p:sp>
        <p:nvSpPr>
          <p:cNvPr id="9" name="TextBox 9">
            <a:extLst>
              <a:ext uri="{FF2B5EF4-FFF2-40B4-BE49-F238E27FC236}">
                <a16:creationId xmlns:a16="http://schemas.microsoft.com/office/drawing/2014/main" id="{401D345C-698D-41FD-A8F9-A314036E0FAF}"/>
              </a:ext>
            </a:extLst>
          </p:cNvPr>
          <p:cNvSpPr txBox="1"/>
          <p:nvPr/>
        </p:nvSpPr>
        <p:spPr>
          <a:xfrm>
            <a:off x="5680362" y="6172200"/>
            <a:ext cx="6510116" cy="685800"/>
          </a:xfrm>
          <a:prstGeom prst="rect">
            <a:avLst/>
          </a:prstGeom>
          <a:solidFill>
            <a:srgbClr val="000000">
              <a:alpha val="50000"/>
            </a:srgbClr>
          </a:solidFill>
          <a:ln cap="flat">
            <a:noFill/>
          </a:ln>
        </p:spPr>
        <p:txBody>
          <a:bodyPr vert="horz" wrap="square" lIns="91440" tIns="45720" rIns="91440" bIns="45720" anchor="t" anchorCtr="1" compatLnSpc="1">
            <a:noAutofit/>
          </a:bodyPr>
          <a:lstStyle/>
          <a:p>
            <a:pPr marL="0" marR="0" lvl="0" indent="0" algn="ctr"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300" b="0" i="1" u="none" strike="noStrike" kern="1200" cap="none" spc="0" baseline="0" dirty="0">
                <a:solidFill>
                  <a:srgbClr val="FFFFFF"/>
                </a:solidFill>
                <a:uFillTx/>
                <a:latin typeface="Calibri"/>
              </a:rPr>
              <a:t>Photo courtesy of NWS Lake Charles, 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9AC2580E-4A74-D637-0D2C-755445C2C877}"/>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grpSp>
        <p:nvGrpSpPr>
          <p:cNvPr id="3" name="Group 19">
            <a:extLst>
              <a:ext uri="{FF2B5EF4-FFF2-40B4-BE49-F238E27FC236}">
                <a16:creationId xmlns:a16="http://schemas.microsoft.com/office/drawing/2014/main" id="{7B907FDE-D722-653A-6E39-4898BF45B796}"/>
              </a:ext>
            </a:extLst>
          </p:cNvPr>
          <p:cNvGrpSpPr/>
          <p:nvPr/>
        </p:nvGrpSpPr>
        <p:grpSpPr>
          <a:xfrm>
            <a:off x="0" y="3296009"/>
            <a:ext cx="12191996" cy="3561990"/>
            <a:chOff x="0" y="3296009"/>
            <a:chExt cx="12191996" cy="3561990"/>
          </a:xfrm>
        </p:grpSpPr>
        <p:grpSp>
          <p:nvGrpSpPr>
            <p:cNvPr id="4" name="Group 14">
              <a:extLst>
                <a:ext uri="{FF2B5EF4-FFF2-40B4-BE49-F238E27FC236}">
                  <a16:creationId xmlns:a16="http://schemas.microsoft.com/office/drawing/2014/main" id="{A2A6D557-52FF-A4B3-96AE-019AB05E0DE4}"/>
                </a:ext>
              </a:extLst>
            </p:cNvPr>
            <p:cNvGrpSpPr/>
            <p:nvPr/>
          </p:nvGrpSpPr>
          <p:grpSpPr>
            <a:xfrm>
              <a:off x="0" y="3681703"/>
              <a:ext cx="12191996" cy="3176296"/>
              <a:chOff x="0" y="3681703"/>
              <a:chExt cx="12191996" cy="3176296"/>
            </a:xfrm>
          </p:grpSpPr>
          <p:sp>
            <p:nvSpPr>
              <p:cNvPr id="5" name="Freeform: Shape 24">
                <a:extLst>
                  <a:ext uri="{FF2B5EF4-FFF2-40B4-BE49-F238E27FC236}">
                    <a16:creationId xmlns:a16="http://schemas.microsoft.com/office/drawing/2014/main" id="{AF381410-F37C-FB23-47D7-EB200D2C5855}"/>
                  </a:ext>
                </a:extLst>
              </p:cNvPr>
              <p:cNvSpPr/>
              <p:nvPr/>
            </p:nvSpPr>
            <p:spPr>
              <a:xfrm>
                <a:off x="0" y="3681703"/>
                <a:ext cx="12191996" cy="3176296"/>
              </a:xfrm>
              <a:custGeom>
                <a:avLst/>
                <a:gdLst>
                  <a:gd name="f0" fmla="val 10800000"/>
                  <a:gd name="f1" fmla="val 5400000"/>
                  <a:gd name="f2" fmla="val 180"/>
                  <a:gd name="f3" fmla="val w"/>
                  <a:gd name="f4" fmla="val h"/>
                  <a:gd name="f5" fmla="val 0"/>
                  <a:gd name="f6" fmla="val 12192000"/>
                  <a:gd name="f7" fmla="val 3176298"/>
                  <a:gd name="f8" fmla="val 2264980"/>
                  <a:gd name="f9" fmla="val 544"/>
                  <a:gd name="f10" fmla="val 2392219"/>
                  <a:gd name="f11" fmla="val 61197"/>
                  <a:gd name="f12" fmla="val 2387448"/>
                  <a:gd name="f13" fmla="val 80794"/>
                  <a:gd name="f14" fmla="val 2382137"/>
                  <a:gd name="f15" fmla="val 99990"/>
                  <a:gd name="f16" fmla="val 2374707"/>
                  <a:gd name="f17" fmla="val 119613"/>
                  <a:gd name="f18" fmla="val 2369945"/>
                  <a:gd name="f19" fmla="val 137898"/>
                  <a:gd name="f20" fmla="val 2365563"/>
                  <a:gd name="f21" fmla="val 155046"/>
                  <a:gd name="f22" fmla="val 2355466"/>
                  <a:gd name="f23" fmla="val 172384"/>
                  <a:gd name="f24" fmla="val 2347084"/>
                  <a:gd name="f25" fmla="val 205529"/>
                  <a:gd name="f26" fmla="val 2331082"/>
                  <a:gd name="f27" fmla="val 240965"/>
                  <a:gd name="f28" fmla="val 2341178"/>
                  <a:gd name="f29" fmla="val 274873"/>
                  <a:gd name="f30" fmla="val 2336988"/>
                  <a:gd name="f31" fmla="val 285732"/>
                  <a:gd name="f32" fmla="val 2335653"/>
                  <a:gd name="f33" fmla="val 296590"/>
                  <a:gd name="f34" fmla="val 2334130"/>
                  <a:gd name="f35" fmla="val 307259"/>
                  <a:gd name="f36" fmla="val 2331461"/>
                  <a:gd name="f37" fmla="val 336408"/>
                  <a:gd name="f38" fmla="val 2324413"/>
                  <a:gd name="f39" fmla="val 366127"/>
                  <a:gd name="f40" fmla="val 2318317"/>
                  <a:gd name="f41" fmla="val 394511"/>
                  <a:gd name="f42" fmla="val 2308601"/>
                  <a:gd name="f43" fmla="val 426709"/>
                  <a:gd name="f44" fmla="val 2297743"/>
                  <a:gd name="f45" fmla="val 457572"/>
                  <a:gd name="f46" fmla="val 2283264"/>
                  <a:gd name="f47" fmla="val 494337"/>
                  <a:gd name="f48" fmla="val 2268213"/>
                  <a:gd name="f49" fmla="val 507102"/>
                  <a:gd name="f50" fmla="val 2272024"/>
                  <a:gd name="f51" fmla="val 526724"/>
                  <a:gd name="f52" fmla="val 2282312"/>
                  <a:gd name="f53" fmla="val 546917"/>
                  <a:gd name="f54" fmla="val 611880"/>
                  <a:gd name="f55" fmla="val 2286503"/>
                  <a:gd name="f56" fmla="val 672650"/>
                  <a:gd name="f57" fmla="val 2268786"/>
                  <a:gd name="f58" fmla="val 730754"/>
                  <a:gd name="f59" fmla="val 2240780"/>
                  <a:gd name="f60" fmla="val 748471"/>
                  <a:gd name="f61" fmla="val 2232399"/>
                  <a:gd name="f62" fmla="val 767524"/>
                  <a:gd name="f63" fmla="val 2226874"/>
                  <a:gd name="f64" fmla="val 785432"/>
                  <a:gd name="f65" fmla="val 2218682"/>
                  <a:gd name="f66" fmla="val 791717"/>
                  <a:gd name="f67" fmla="val 2215826"/>
                  <a:gd name="f68" fmla="val 799909"/>
                  <a:gd name="f69" fmla="val 2209730"/>
                  <a:gd name="f70" fmla="val 801053"/>
                  <a:gd name="f71" fmla="val 2204013"/>
                  <a:gd name="f72" fmla="val 807719"/>
                  <a:gd name="f73" fmla="val 2170866"/>
                  <a:gd name="f74" fmla="val 832486"/>
                  <a:gd name="f75" fmla="val 2171436"/>
                  <a:gd name="f76" fmla="val 858205"/>
                  <a:gd name="f77" fmla="val 2169532"/>
                  <a:gd name="f78" fmla="val 888877"/>
                  <a:gd name="f79" fmla="val 2167247"/>
                  <a:gd name="f80" fmla="val 919165"/>
                  <a:gd name="f81" fmla="val 2161912"/>
                  <a:gd name="f82" fmla="val 949646"/>
                  <a:gd name="f83" fmla="val 2157340"/>
                  <a:gd name="f84" fmla="val 953648"/>
                  <a:gd name="f85" fmla="val 2156768"/>
                  <a:gd name="f86" fmla="val 957266"/>
                  <a:gd name="f87" fmla="val 2152768"/>
                  <a:gd name="f88" fmla="val 960887"/>
                  <a:gd name="f89" fmla="val 2150099"/>
                  <a:gd name="f90" fmla="val 966411"/>
                  <a:gd name="f91" fmla="val 2146099"/>
                  <a:gd name="f92" fmla="val 971554"/>
                  <a:gd name="f93" fmla="val 2140003"/>
                  <a:gd name="f94" fmla="val 977653"/>
                  <a:gd name="f95" fmla="val 2138480"/>
                  <a:gd name="f96" fmla="val 1008894"/>
                  <a:gd name="f97" fmla="val 2131049"/>
                  <a:gd name="f98" fmla="val 1040327"/>
                  <a:gd name="f99" fmla="val 2124763"/>
                  <a:gd name="f100" fmla="val 1071762"/>
                  <a:gd name="f101" fmla="val 2117905"/>
                  <a:gd name="f102" fmla="val 1078810"/>
                  <a:gd name="f103" fmla="val 2116380"/>
                  <a:gd name="f104" fmla="val 1086048"/>
                  <a:gd name="f105" fmla="val 2114476"/>
                  <a:gd name="f106" fmla="val 1092527"/>
                  <a:gd name="f107" fmla="val 2111428"/>
                  <a:gd name="f108" fmla="val 1098623"/>
                  <a:gd name="f109" fmla="val 2108570"/>
                  <a:gd name="f110" fmla="val 1103767"/>
                  <a:gd name="f111" fmla="val 2103616"/>
                  <a:gd name="f112" fmla="val 1109865"/>
                  <a:gd name="f113" fmla="val 2100568"/>
                  <a:gd name="f114" fmla="val 1126437"/>
                  <a:gd name="f115" fmla="val 2092378"/>
                  <a:gd name="f116" fmla="val 1143394"/>
                  <a:gd name="f117" fmla="val 2084757"/>
                  <a:gd name="f118" fmla="val 1162823"/>
                  <a:gd name="f119" fmla="val 2075613"/>
                  <a:gd name="f120" fmla="val 1173681"/>
                  <a:gd name="f121" fmla="val 2092757"/>
                  <a:gd name="f122" fmla="val 1188354"/>
                  <a:gd name="f123" fmla="val 2083041"/>
                  <a:gd name="f124" fmla="val 1206641"/>
                  <a:gd name="f125" fmla="val 2074851"/>
                  <a:gd name="f126" fmla="val 1225310"/>
                  <a:gd name="f127" fmla="val 2066468"/>
                  <a:gd name="f128" fmla="val 1246837"/>
                  <a:gd name="f129" fmla="val 2063801"/>
                  <a:gd name="f130" fmla="val 1267411"/>
                  <a:gd name="f131" fmla="val 2060753"/>
                  <a:gd name="f132" fmla="val 1305132"/>
                  <a:gd name="f133" fmla="val 2055228"/>
                  <a:gd name="f134" fmla="val 1343044"/>
                  <a:gd name="f135" fmla="val 2051799"/>
                  <a:gd name="f136" fmla="val 1380762"/>
                  <a:gd name="f137" fmla="val 2046847"/>
                  <a:gd name="f138" fmla="val 1388765"/>
                  <a:gd name="f139" fmla="val 2045703"/>
                  <a:gd name="f140" fmla="val 1397909"/>
                  <a:gd name="f141" fmla="val 2043608"/>
                  <a:gd name="f142" fmla="val 1404006"/>
                  <a:gd name="f143" fmla="val 2038844"/>
                  <a:gd name="f144" fmla="val 1445725"/>
                  <a:gd name="f145" fmla="val 2006839"/>
                  <a:gd name="f146" fmla="val 1496403"/>
                  <a:gd name="f147" fmla="val 1997887"/>
                  <a:gd name="f148" fmla="val 1544598"/>
                  <a:gd name="f149" fmla="val 2000932"/>
                  <a:gd name="f150" fmla="val 1582510"/>
                  <a:gd name="f151" fmla="val 2003220"/>
                  <a:gd name="f152" fmla="val 1619658"/>
                  <a:gd name="f153" fmla="val 2004935"/>
                  <a:gd name="f154" fmla="val 1657188"/>
                  <a:gd name="f155" fmla="val 2001697"/>
                  <a:gd name="f156" fmla="val 1660046"/>
                  <a:gd name="f157" fmla="val 2001505"/>
                  <a:gd name="f158" fmla="val 1663856"/>
                  <a:gd name="f159" fmla="val 2001887"/>
                  <a:gd name="f160" fmla="val 1665950"/>
                  <a:gd name="f161" fmla="val 2003411"/>
                  <a:gd name="f162" fmla="val 1678904"/>
                  <a:gd name="f163" fmla="val 2013507"/>
                  <a:gd name="f164" fmla="val 1692431"/>
                  <a:gd name="f165" fmla="val 2014269"/>
                  <a:gd name="f166" fmla="val 1709006"/>
                  <a:gd name="f167" fmla="val 2015983"/>
                  <a:gd name="f168" fmla="val 1732439"/>
                  <a:gd name="f169" fmla="val 2018461"/>
                  <a:gd name="f170" fmla="val 1753965"/>
                  <a:gd name="f171" fmla="val 2016745"/>
                  <a:gd name="f172" fmla="val 1775684"/>
                  <a:gd name="f173" fmla="val 2012555"/>
                  <a:gd name="f174" fmla="val 1791496"/>
                  <a:gd name="f175" fmla="val 2009507"/>
                  <a:gd name="f176" fmla="val 1807497"/>
                  <a:gd name="f177" fmla="val 1821596"/>
                  <a:gd name="f178" fmla="val 1995218"/>
                  <a:gd name="f179" fmla="val 1841216"/>
                  <a:gd name="f180" fmla="val 1983978"/>
                  <a:gd name="f181" fmla="val 1860079"/>
                  <a:gd name="f182" fmla="val 1979597"/>
                  <a:gd name="f183" fmla="val 1878748"/>
                  <a:gd name="f184" fmla="val 1994457"/>
                  <a:gd name="f185" fmla="val 1898940"/>
                  <a:gd name="f186" fmla="val 2010269"/>
                  <a:gd name="f187" fmla="val 1921800"/>
                  <a:gd name="f188" fmla="val 2004745"/>
                  <a:gd name="f189" fmla="val 1944092"/>
                  <a:gd name="f190" fmla="val 2005315"/>
                  <a:gd name="f191" fmla="val 1953806"/>
                  <a:gd name="f192" fmla="val 2005507"/>
                  <a:gd name="f193" fmla="val 1964094"/>
                  <a:gd name="f194" fmla="val 2005124"/>
                  <a:gd name="f195" fmla="val 1973429"/>
                  <a:gd name="f196" fmla="val 2007601"/>
                  <a:gd name="f197" fmla="val 2000479"/>
                  <a:gd name="f198" fmla="val 2014651"/>
                  <a:gd name="f199" fmla="val 2026581"/>
                  <a:gd name="f200" fmla="val 2025320"/>
                  <a:gd name="f201" fmla="val 2054013"/>
                  <a:gd name="f202" fmla="val 2030082"/>
                  <a:gd name="f203" fmla="val 2069254"/>
                  <a:gd name="f204" fmla="val 2032747"/>
                  <a:gd name="f205" fmla="val 2086208"/>
                  <a:gd name="f206" fmla="val 2027986"/>
                  <a:gd name="f207" fmla="val 2102021"/>
                  <a:gd name="f208" fmla="val 2024557"/>
                  <a:gd name="f209" fmla="val 2118023"/>
                  <a:gd name="f210" fmla="val 2020937"/>
                  <a:gd name="f211" fmla="val 2133834"/>
                  <a:gd name="f212" fmla="val 2015413"/>
                  <a:gd name="f213" fmla="val 2149267"/>
                  <a:gd name="f214" fmla="val 2009697"/>
                  <a:gd name="f215" fmla="val 2159743"/>
                  <a:gd name="f216" fmla="val 2005887"/>
                  <a:gd name="f217" fmla="val 2171173"/>
                  <a:gd name="f218" fmla="val 2002267"/>
                  <a:gd name="f219" fmla="val 2179556"/>
                  <a:gd name="f220" fmla="val 1995409"/>
                  <a:gd name="f221" fmla="val 2198608"/>
                  <a:gd name="f222" fmla="val 1979788"/>
                  <a:gd name="f223" fmla="val 2218229"/>
                  <a:gd name="f224" fmla="val 1977120"/>
                  <a:gd name="f225" fmla="val 2240710"/>
                  <a:gd name="f226" fmla="val 1985312"/>
                  <a:gd name="f227" fmla="val 2244137"/>
                  <a:gd name="f228" fmla="val 1986647"/>
                  <a:gd name="f229" fmla="val 2248138"/>
                  <a:gd name="f230" fmla="val 2251948"/>
                  <a:gd name="f231" fmla="val 1986836"/>
                  <a:gd name="f232" fmla="val 2312915"/>
                  <a:gd name="f233" fmla="val 1990836"/>
                  <a:gd name="f234" fmla="val 2373874"/>
                  <a:gd name="f235" fmla="val 1993314"/>
                  <a:gd name="f236" fmla="val 2434456"/>
                  <a:gd name="f237" fmla="val 1999410"/>
                  <a:gd name="f238" fmla="val 2459029"/>
                  <a:gd name="f239" fmla="val 2482652"/>
                  <a:gd name="f240" fmla="val 2012745"/>
                  <a:gd name="f241" fmla="val 2506847"/>
                  <a:gd name="f242" fmla="val 2019603"/>
                  <a:gd name="f243" fmla="val 2511800"/>
                  <a:gd name="f244" fmla="val 2517327"/>
                  <a:gd name="f245" fmla="val 2023033"/>
                  <a:gd name="f246" fmla="val 2522279"/>
                  <a:gd name="f247" fmla="val 2022080"/>
                  <a:gd name="f248" fmla="val 2576191"/>
                  <a:gd name="f249" fmla="val 2626677"/>
                  <a:gd name="f250" fmla="val 2026461"/>
                  <a:gd name="f251" fmla="val 2676398"/>
                  <a:gd name="f252" fmla="val 2044751"/>
                  <a:gd name="f253" fmla="val 2681540"/>
                  <a:gd name="f254" fmla="val 2046656"/>
                  <a:gd name="f255" fmla="val 2687827"/>
                  <a:gd name="f256" fmla="val 2046084"/>
                  <a:gd name="f257" fmla="val 2693543"/>
                  <a:gd name="f258" fmla="val 2709548"/>
                  <a:gd name="f259" fmla="val 2044370"/>
                  <a:gd name="f260" fmla="val 2726882"/>
                  <a:gd name="f261" fmla="val 2037701"/>
                  <a:gd name="f262" fmla="val 2741360"/>
                  <a:gd name="f263" fmla="val 2041701"/>
                  <a:gd name="f264" fmla="val 2779842"/>
                  <a:gd name="f265" fmla="val 2052753"/>
                  <a:gd name="f266" fmla="val 2817943"/>
                  <a:gd name="f267" fmla="val 2066087"/>
                  <a:gd name="f268" fmla="val 2854140"/>
                  <a:gd name="f269" fmla="val 2082851"/>
                  <a:gd name="f270" fmla="val 2890910"/>
                  <a:gd name="f271" fmla="val 2099805"/>
                  <a:gd name="f272" fmla="val 2925008"/>
                  <a:gd name="f273" fmla="val 2114095"/>
                  <a:gd name="f274" fmla="val 2967110"/>
                  <a:gd name="f275" fmla="val 2096949"/>
                  <a:gd name="f276" fmla="val 2985016"/>
                  <a:gd name="f277" fmla="val 2089709"/>
                  <a:gd name="f278" fmla="val 3008639"/>
                  <a:gd name="f279" fmla="val 2094853"/>
                  <a:gd name="f280" fmla="val 3029216"/>
                  <a:gd name="f281" fmla="val 2096757"/>
                  <a:gd name="f282" fmla="val 3044264"/>
                  <a:gd name="f283" fmla="val 2098282"/>
                  <a:gd name="f284" fmla="val 3058743"/>
                  <a:gd name="f285" fmla="val 2106856"/>
                  <a:gd name="f286" fmla="val 3073604"/>
                  <a:gd name="f287" fmla="val 3113231"/>
                  <a:gd name="f288" fmla="val 3148472"/>
                  <a:gd name="f289" fmla="val 2116953"/>
                  <a:gd name="f290" fmla="val 3182763"/>
                  <a:gd name="f291" fmla="val 2137527"/>
                  <a:gd name="f292" fmla="val 3196102"/>
                  <a:gd name="f293" fmla="val 2145528"/>
                  <a:gd name="f294" fmla="val 3216867"/>
                  <a:gd name="f295" fmla="val 2140193"/>
                  <a:gd name="f296" fmla="val 3234202"/>
                  <a:gd name="f297" fmla="val 2142289"/>
                  <a:gd name="f298" fmla="val 3252492"/>
                  <a:gd name="f299" fmla="val 2144765"/>
                  <a:gd name="f300" fmla="val 3271348"/>
                  <a:gd name="f301" fmla="val 2147051"/>
                  <a:gd name="f302" fmla="val 3288877"/>
                  <a:gd name="f303" fmla="val 2152578"/>
                  <a:gd name="f304" fmla="val 3334216"/>
                  <a:gd name="f305" fmla="val 2167056"/>
                  <a:gd name="f306" fmla="val 3378986"/>
                  <a:gd name="f307" fmla="val 2183439"/>
                  <a:gd name="f308" fmla="val 3424135"/>
                  <a:gd name="f309" fmla="val 2198680"/>
                  <a:gd name="f310" fmla="val 3461282"/>
                  <a:gd name="f311" fmla="val 2211253"/>
                  <a:gd name="f312" fmla="val 3497862"/>
                  <a:gd name="f313" fmla="val 2201347"/>
                  <a:gd name="f314" fmla="val 3534629"/>
                  <a:gd name="f315" fmla="val 2196013"/>
                  <a:gd name="f316" fmla="val 3557682"/>
                  <a:gd name="f317" fmla="val 2192583"/>
                  <a:gd name="f318" fmla="val 3579206"/>
                  <a:gd name="f319" fmla="val 2184391"/>
                  <a:gd name="f320" fmla="val 3605116"/>
                  <a:gd name="f321" fmla="val 2196583"/>
                  <a:gd name="f322" fmla="val 3629882"/>
                  <a:gd name="f323" fmla="val 2208205"/>
                  <a:gd name="f324" fmla="val 3661315"/>
                  <a:gd name="f325" fmla="val 2205537"/>
                  <a:gd name="f326" fmla="val 3689131"/>
                  <a:gd name="f327" fmla="val 2211824"/>
                  <a:gd name="f328" fmla="val 3712565"/>
                  <a:gd name="f329" fmla="val 2217157"/>
                  <a:gd name="f330" fmla="val 3735231"/>
                  <a:gd name="f331" fmla="val 2225732"/>
                  <a:gd name="f332" fmla="val 3757902"/>
                  <a:gd name="f333" fmla="val 2234114"/>
                  <a:gd name="f334" fmla="val 3788766"/>
                  <a:gd name="f335" fmla="val 2245545"/>
                  <a:gd name="f336" fmla="val 3819245"/>
                  <a:gd name="f337" fmla="val 2257545"/>
                  <a:gd name="f338" fmla="val 3852966"/>
                  <a:gd name="f339" fmla="val 2251831"/>
                  <a:gd name="f340" fmla="val 3891259"/>
                  <a:gd name="f341" fmla="val 2245353"/>
                  <a:gd name="f342" fmla="val 3917546"/>
                  <a:gd name="f343" fmla="val 2269738"/>
                  <a:gd name="f344" fmla="val 3947648"/>
                  <a:gd name="f345" fmla="val 2285932"/>
                  <a:gd name="f346" fmla="val 3968414"/>
                  <a:gd name="f347" fmla="val 2296980"/>
                  <a:gd name="f348" fmla="val 3991083"/>
                  <a:gd name="f349" fmla="val 2305172"/>
                  <a:gd name="f350" fmla="val 4013753"/>
                  <a:gd name="f351" fmla="val 2312031"/>
                  <a:gd name="f352" fmla="val 4044043"/>
                  <a:gd name="f353" fmla="val 2320985"/>
                  <a:gd name="f354" fmla="val 4075285"/>
                  <a:gd name="f355" fmla="val 2326320"/>
                  <a:gd name="f356" fmla="val 4105766"/>
                  <a:gd name="f357" fmla="val 2335082"/>
                  <a:gd name="f358" fmla="val 4151870"/>
                  <a:gd name="f359" fmla="val 2348226"/>
                  <a:gd name="f360" fmla="val 4198546"/>
                  <a:gd name="f361" fmla="val 2358514"/>
                  <a:gd name="f362" fmla="val 4246551"/>
                  <a:gd name="f363" fmla="val 2351274"/>
                  <a:gd name="f364" fmla="val 4268649"/>
                  <a:gd name="f365" fmla="val 2348036"/>
                  <a:gd name="f366" fmla="val 4289227"/>
                  <a:gd name="f367" fmla="val 4311323"/>
                  <a:gd name="f368" fmla="val 2352991"/>
                  <a:gd name="f369" fmla="val 4347518"/>
                  <a:gd name="f370" fmla="val 2360801"/>
                  <a:gd name="f371" fmla="val 4384668"/>
                  <a:gd name="f372" fmla="val 2361753"/>
                  <a:gd name="f373" fmla="val 4413817"/>
                  <a:gd name="f374" fmla="val 2390899"/>
                  <a:gd name="f375" fmla="val 4424104"/>
                  <a:gd name="f376" fmla="val 2401188"/>
                  <a:gd name="f377" fmla="val 4442581"/>
                  <a:gd name="f378" fmla="val 2403853"/>
                  <a:gd name="f379" fmla="val 4457632"/>
                  <a:gd name="f380" fmla="val 2409188"/>
                  <a:gd name="f381" fmla="val 4474969"/>
                  <a:gd name="f382" fmla="val 2415476"/>
                  <a:gd name="f383" fmla="val 4487731"/>
                  <a:gd name="f384" fmla="val 2412236"/>
                  <a:gd name="f385" fmla="val 4497068"/>
                  <a:gd name="f386" fmla="val 2393947"/>
                  <a:gd name="f387" fmla="val 4501257"/>
                  <a:gd name="f388" fmla="val 2385757"/>
                  <a:gd name="f389" fmla="val 4513260"/>
                  <a:gd name="f390" fmla="val 2377755"/>
                  <a:gd name="f391" fmla="val 4522596"/>
                  <a:gd name="f392" fmla="val 2376421"/>
                  <a:gd name="f393" fmla="val 4550599"/>
                  <a:gd name="f394" fmla="val 2372421"/>
                  <a:gd name="f395" fmla="val 4576318"/>
                  <a:gd name="f396" fmla="val 2378327"/>
                  <a:gd name="f397" fmla="val 4603368"/>
                  <a:gd name="f398" fmla="val 2391282"/>
                  <a:gd name="f399" fmla="val 4628705"/>
                  <a:gd name="f400" fmla="val 2403474"/>
                  <a:gd name="f401" fmla="val 4660331"/>
                  <a:gd name="f402" fmla="val 2402140"/>
                  <a:gd name="f403" fmla="val 4689098"/>
                  <a:gd name="f404" fmla="val 2406903"/>
                  <a:gd name="f405" fmla="val 4699289"/>
                  <a:gd name="f406" fmla="val 2408618"/>
                  <a:gd name="f407" fmla="val 4709482"/>
                  <a:gd name="f408" fmla="val 2411237"/>
                  <a:gd name="f409" fmla="val 4719697"/>
                  <a:gd name="f410" fmla="val 2413428"/>
                  <a:gd name="f411" fmla="val 4726469"/>
                  <a:gd name="f412" fmla="val 2414298"/>
                  <a:gd name="f413" fmla="val 4785776"/>
                  <a:gd name="f414" fmla="val 4788661"/>
                  <a:gd name="f415" fmla="val 2414047"/>
                  <a:gd name="f416" fmla="val 4801401"/>
                  <a:gd name="f417" fmla="val 2412237"/>
                  <a:gd name="f418" fmla="val 4814166"/>
                  <a:gd name="f419" fmla="val 2410142"/>
                  <a:gd name="f420" fmla="val 4827024"/>
                  <a:gd name="f421" fmla="val 2408999"/>
                  <a:gd name="f422" fmla="val 4847027"/>
                  <a:gd name="f423" fmla="val 2407095"/>
                  <a:gd name="f424" fmla="val 4867412"/>
                  <a:gd name="f425" fmla="val 2407856"/>
                  <a:gd name="f426" fmla="val 4887415"/>
                  <a:gd name="f427" fmla="val 2405570"/>
                  <a:gd name="f428" fmla="val 4903799"/>
                  <a:gd name="f429" fmla="val 4919991"/>
                  <a:gd name="f430" fmla="val 2399474"/>
                  <a:gd name="f431" fmla="val 4936184"/>
                  <a:gd name="f432" fmla="val 2395853"/>
                  <a:gd name="f433" fmla="val 4942089"/>
                  <a:gd name="f434" fmla="val 2394520"/>
                  <a:gd name="f435" fmla="val 4947996"/>
                  <a:gd name="f436" fmla="val 2389376"/>
                  <a:gd name="f437" fmla="val 4953328"/>
                  <a:gd name="f438" fmla="val 2390138"/>
                  <a:gd name="f439" fmla="val 5006292"/>
                  <a:gd name="f440" fmla="val 2398330"/>
                  <a:gd name="f441" fmla="val 5044391"/>
                  <a:gd name="f442" fmla="val 5089162"/>
                  <a:gd name="f443" fmla="val 2345560"/>
                  <a:gd name="f444" fmla="val 5136216"/>
                  <a:gd name="f445" fmla="val 2328413"/>
                  <a:gd name="f446" fmla="val 5181748"/>
                  <a:gd name="f447" fmla="val 2302124"/>
                  <a:gd name="f448" fmla="val 5234326"/>
                  <a:gd name="f449" fmla="val 2309935"/>
                  <a:gd name="f450" fmla="val 5266141"/>
                  <a:gd name="f451" fmla="val 2314697"/>
                  <a:gd name="f452" fmla="val 5296812"/>
                  <a:gd name="f453" fmla="val 2325747"/>
                  <a:gd name="f454" fmla="val 5328438"/>
                  <a:gd name="f455" fmla="val 2332416"/>
                  <a:gd name="f456" fmla="val 5339677"/>
                  <a:gd name="f457" fmla="val 2334701"/>
                  <a:gd name="f458" fmla="val 5352250"/>
                  <a:gd name="f459" fmla="val 2334320"/>
                  <a:gd name="f460" fmla="val 5363491"/>
                  <a:gd name="f461" fmla="val 2332034"/>
                  <a:gd name="f462" fmla="val 5417784"/>
                  <a:gd name="f463" fmla="val 2321555"/>
                  <a:gd name="f464" fmla="val 5471316"/>
                  <a:gd name="f465" fmla="val 2320032"/>
                  <a:gd name="f466" fmla="val 5524660"/>
                  <a:gd name="f467" fmla="val 2337178"/>
                  <a:gd name="f468" fmla="val 5533802"/>
                  <a:gd name="f469" fmla="val 2340036"/>
                  <a:gd name="f470" fmla="val 5543518"/>
                  <a:gd name="f471" fmla="val 2342701"/>
                  <a:gd name="f472" fmla="val 5553045"/>
                  <a:gd name="f473" fmla="val 5605244"/>
                  <a:gd name="f474" fmla="val 5656488"/>
                  <a:gd name="f475" fmla="val 2338701"/>
                  <a:gd name="f476" fmla="val 5706401"/>
                  <a:gd name="f477" fmla="val 5723166"/>
                  <a:gd name="f478" fmla="val 2313745"/>
                  <a:gd name="f479" fmla="val 5743551"/>
                  <a:gd name="f480" fmla="val 2317745"/>
                  <a:gd name="f481" fmla="val 5762029"/>
                  <a:gd name="f482" fmla="val 2316221"/>
                  <a:gd name="f483" fmla="val 5779174"/>
                  <a:gd name="f484" fmla="val 2314889"/>
                  <a:gd name="f485" fmla="val 5796702"/>
                  <a:gd name="f486" fmla="val 2314317"/>
                  <a:gd name="f487" fmla="val 5813276"/>
                  <a:gd name="f488" fmla="val 5837472"/>
                  <a:gd name="f489" fmla="val 2303459"/>
                  <a:gd name="f490" fmla="val 5859949"/>
                  <a:gd name="f491" fmla="val 2302697"/>
                  <a:gd name="f492" fmla="val 5884906"/>
                  <a:gd name="f493" fmla="val 2308411"/>
                  <a:gd name="f494" fmla="val 5908719"/>
                  <a:gd name="f495" fmla="val 5934438"/>
                  <a:gd name="f496" fmla="val 2311079"/>
                  <a:gd name="f497" fmla="val 5959204"/>
                  <a:gd name="f498" fmla="val 2311269"/>
                  <a:gd name="f499" fmla="val 5986828"/>
                  <a:gd name="f500" fmla="val 2311459"/>
                  <a:gd name="f501" fmla="val 6014449"/>
                  <a:gd name="f502" fmla="val 2311649"/>
                  <a:gd name="f503" fmla="val 6042072"/>
                  <a:gd name="f504" fmla="val 2310697"/>
                  <a:gd name="f505" fmla="val 6053124"/>
                  <a:gd name="f506" fmla="val 2310317"/>
                  <a:gd name="f507" fmla="val 6065695"/>
                  <a:gd name="f508" fmla="val 6074842"/>
                  <a:gd name="f509" fmla="val 2305745"/>
                  <a:gd name="f510" fmla="val 6104368"/>
                  <a:gd name="f511" fmla="val 2316031"/>
                  <a:gd name="f512" fmla="val 6133897"/>
                  <a:gd name="f513" fmla="val 2303649"/>
                  <a:gd name="f514" fmla="val 6163425"/>
                  <a:gd name="f515" fmla="val 2309172"/>
                  <a:gd name="f516" fmla="val 6177905"/>
                  <a:gd name="f517" fmla="val 6194288"/>
                  <a:gd name="f518" fmla="val 2304220"/>
                  <a:gd name="f519" fmla="val 6209909"/>
                  <a:gd name="f520" fmla="val 6235437"/>
                  <a:gd name="f521" fmla="val 6260964"/>
                  <a:gd name="f522" fmla="val 6286493"/>
                  <a:gd name="f523" fmla="val 2302315"/>
                  <a:gd name="f524" fmla="val 6294876"/>
                  <a:gd name="f525" fmla="val 6303068"/>
                  <a:gd name="f526" fmla="val 2301362"/>
                  <a:gd name="f527" fmla="val 6311449"/>
                  <a:gd name="f528" fmla="val 2300980"/>
                  <a:gd name="f529" fmla="val 6318880"/>
                  <a:gd name="f530" fmla="val 2300601"/>
                  <a:gd name="f531" fmla="val 6326691"/>
                  <a:gd name="f532" fmla="val 2298887"/>
                  <a:gd name="f533" fmla="val 6333739"/>
                  <a:gd name="f534" fmla="val 2300218"/>
                  <a:gd name="f535" fmla="val 6359268"/>
                  <a:gd name="f536" fmla="val 2304983"/>
                  <a:gd name="f537" fmla="val 6384414"/>
                  <a:gd name="f538" fmla="val 2312793"/>
                  <a:gd name="f539" fmla="val 6410131"/>
                  <a:gd name="f540" fmla="val 2315841"/>
                  <a:gd name="f541" fmla="val 6432420"/>
                  <a:gd name="f542" fmla="val 2318507"/>
                  <a:gd name="f543" fmla="val 6455472"/>
                  <a:gd name="f544" fmla="val 6477951"/>
                  <a:gd name="f545" fmla="val 2316793"/>
                  <a:gd name="f546" fmla="val 6517576"/>
                  <a:gd name="f547" fmla="val 6557201"/>
                  <a:gd name="f548" fmla="val 6596828"/>
                  <a:gd name="f549" fmla="val 2329368"/>
                  <a:gd name="f550" fmla="val 6605401"/>
                  <a:gd name="f551" fmla="val 2330130"/>
                  <a:gd name="f552" fmla="val 6614353"/>
                  <a:gd name="f553" fmla="val 2325365"/>
                  <a:gd name="f554" fmla="val 6623118"/>
                  <a:gd name="f555" fmla="val 2324985"/>
                  <a:gd name="f556" fmla="val 6650551"/>
                  <a:gd name="f557" fmla="val 2324033"/>
                  <a:gd name="f558" fmla="val 6677984"/>
                  <a:gd name="f559" fmla="val 2323841"/>
                  <a:gd name="f560" fmla="val 6705417"/>
                  <a:gd name="f561" fmla="val 2323272"/>
                  <a:gd name="f562" fmla="val 6721038"/>
                  <a:gd name="f563" fmla="val 2323080"/>
                  <a:gd name="f564" fmla="val 6736851"/>
                  <a:gd name="f565" fmla="val 2323651"/>
                  <a:gd name="f566" fmla="val 6752283"/>
                  <a:gd name="f567" fmla="val 2321937"/>
                  <a:gd name="f568" fmla="val 6772665"/>
                  <a:gd name="f569" fmla="val 2319651"/>
                  <a:gd name="f570" fmla="val 6791144"/>
                  <a:gd name="f571" fmla="val 6810195"/>
                  <a:gd name="f572" fmla="val 6839534"/>
                  <a:gd name="f573" fmla="val 2354132"/>
                  <a:gd name="f574" fmla="val 6876872"/>
                  <a:gd name="f575" fmla="val 2345178"/>
                  <a:gd name="f576" fmla="val 6910782"/>
                  <a:gd name="f577" fmla="val 2350512"/>
                  <a:gd name="f578" fmla="val 6919547"/>
                  <a:gd name="f579" fmla="val 2351847"/>
                  <a:gd name="f580" fmla="val 6928501"/>
                  <a:gd name="f581" fmla="val 2352036"/>
                  <a:gd name="f582" fmla="val 6937263"/>
                  <a:gd name="f583" fmla="val 2353561"/>
                  <a:gd name="f584" fmla="val 6953457"/>
                  <a:gd name="f585" fmla="val 2356418"/>
                  <a:gd name="f586" fmla="val 6969457"/>
                  <a:gd name="f587" fmla="val 2359657"/>
                  <a:gd name="f588" fmla="val 6985653"/>
                  <a:gd name="f589" fmla="val 2362897"/>
                  <a:gd name="f590" fmla="val 6988509"/>
                  <a:gd name="f591" fmla="val 2363467"/>
                  <a:gd name="f592" fmla="val 6991747"/>
                  <a:gd name="f593" fmla="val 2363659"/>
                  <a:gd name="f594" fmla="val 6994415"/>
                  <a:gd name="f595" fmla="val 2364611"/>
                  <a:gd name="f596" fmla="val 7018991"/>
                  <a:gd name="f597" fmla="val 2372611"/>
                  <a:gd name="f598" fmla="val 7043184"/>
                  <a:gd name="f599" fmla="val 2381755"/>
                  <a:gd name="f600" fmla="val 7068141"/>
                  <a:gd name="f601" fmla="val 2388234"/>
                  <a:gd name="f602" fmla="val 7080334"/>
                  <a:gd name="f603" fmla="val 2391472"/>
                  <a:gd name="f604" fmla="val 7093860"/>
                  <a:gd name="f605" fmla="val 2391853"/>
                  <a:gd name="f606" fmla="val 7106432"/>
                  <a:gd name="f607" fmla="val 7143199"/>
                  <a:gd name="f608" fmla="val 2385185"/>
                  <a:gd name="f609" fmla="val 7179587"/>
                  <a:gd name="f610" fmla="val 2383089"/>
                  <a:gd name="f611" fmla="val 7216547"/>
                  <a:gd name="f612" fmla="val 2390330"/>
                  <a:gd name="f613" fmla="val 7231214"/>
                  <a:gd name="f614" fmla="val 2393186"/>
                  <a:gd name="f615" fmla="val 7247599"/>
                  <a:gd name="f616" fmla="val 2388424"/>
                  <a:gd name="f617" fmla="val 7263220"/>
                  <a:gd name="f618" fmla="val 2386709"/>
                  <a:gd name="f619" fmla="val 7300559"/>
                  <a:gd name="f620" fmla="val 7337899"/>
                  <a:gd name="f621" fmla="val 2377183"/>
                  <a:gd name="f622" fmla="val 7375428"/>
                  <a:gd name="f623" fmla="val 2372803"/>
                  <a:gd name="f624" fmla="val 7398860"/>
                  <a:gd name="f625" fmla="val 2370135"/>
                  <a:gd name="f626" fmla="val 7422483"/>
                  <a:gd name="f627" fmla="val 2368611"/>
                  <a:gd name="f628" fmla="val 7445916"/>
                  <a:gd name="f629" fmla="val 2365945"/>
                  <a:gd name="f630" fmla="val 7472967"/>
                  <a:gd name="f631" fmla="val 2362705"/>
                  <a:gd name="f632" fmla="val 7499828"/>
                  <a:gd name="f633" fmla="val 2357753"/>
                  <a:gd name="f634" fmla="val 7526880"/>
                  <a:gd name="f635" fmla="val 2355084"/>
                  <a:gd name="f636" fmla="val 7557742"/>
                  <a:gd name="f637" fmla="val 7588795"/>
                  <a:gd name="f638" fmla="val 2351466"/>
                  <a:gd name="f639" fmla="val 7619655"/>
                  <a:gd name="f640" fmla="val 7676047"/>
                  <a:gd name="f641" fmla="val 2341940"/>
                  <a:gd name="f642" fmla="val 7732247"/>
                  <a:gd name="f643" fmla="val 2334509"/>
                  <a:gd name="f644" fmla="val 7788636"/>
                  <a:gd name="f645" fmla="val 2327461"/>
                  <a:gd name="f646" fmla="val 7843311"/>
                  <a:gd name="f647" fmla="val 2320603"/>
                  <a:gd name="f648" fmla="val 7897987"/>
                  <a:gd name="f649" fmla="val 2314507"/>
                  <a:gd name="f650" fmla="val 7952280"/>
                  <a:gd name="f651" fmla="val 2305935"/>
                  <a:gd name="f652" fmla="val 7975142"/>
                  <a:gd name="f653" fmla="val 7996859"/>
                  <a:gd name="f654" fmla="val 2292408"/>
                  <a:gd name="f655" fmla="val 8019339"/>
                  <a:gd name="f656" fmla="val 2286884"/>
                  <a:gd name="f657" fmla="val 8058774"/>
                  <a:gd name="f658" fmla="val 2277357"/>
                  <a:gd name="f659" fmla="val 8098590"/>
                  <a:gd name="f660" fmla="val 2269357"/>
                  <a:gd name="f661" fmla="val 8137835"/>
                  <a:gd name="f662" fmla="val 2259832"/>
                  <a:gd name="f663" fmla="val 8155359"/>
                  <a:gd name="f664" fmla="val 2255641"/>
                  <a:gd name="f665" fmla="val 8172124"/>
                  <a:gd name="f666" fmla="val 2248593"/>
                  <a:gd name="f667" fmla="val 8189651"/>
                  <a:gd name="f668" fmla="val 2243639"/>
                  <a:gd name="f669" fmla="val 8230992"/>
                  <a:gd name="f670" fmla="val 2232208"/>
                  <a:gd name="f671" fmla="val 8272903"/>
                  <a:gd name="f672" fmla="val 2222874"/>
                  <a:gd name="f673" fmla="val 8313671"/>
                  <a:gd name="f674" fmla="val 2209920"/>
                  <a:gd name="f675" fmla="val 8362822"/>
                  <a:gd name="f676" fmla="val 2194297"/>
                  <a:gd name="f677" fmla="val 8411019"/>
                  <a:gd name="f678" fmla="val 2175439"/>
                  <a:gd name="f679" fmla="val 8459979"/>
                  <a:gd name="f680" fmla="val 2158864"/>
                  <a:gd name="f681" fmla="val 8478269"/>
                  <a:gd name="f682" fmla="val 8497511"/>
                  <a:gd name="f683" fmla="val 2148957"/>
                  <a:gd name="f684" fmla="val 8516369"/>
                  <a:gd name="f685" fmla="val 2144003"/>
                  <a:gd name="f686" fmla="val 8563425"/>
                  <a:gd name="f687" fmla="val 2131431"/>
                  <a:gd name="f688" fmla="val 8610288"/>
                  <a:gd name="f689" fmla="val 2118095"/>
                  <a:gd name="f690" fmla="val 8657726"/>
                  <a:gd name="f691" fmla="val 2106284"/>
                  <a:gd name="f692" fmla="val 8675253"/>
                  <a:gd name="f693" fmla="val 2101901"/>
                  <a:gd name="f694" fmla="val 8693731"/>
                  <a:gd name="f695" fmla="val 2102284"/>
                  <a:gd name="f696" fmla="val 8711448"/>
                  <a:gd name="f697" fmla="val 2098664"/>
                  <a:gd name="f698" fmla="val 8732023"/>
                  <a:gd name="f699" fmla="val 2094472"/>
                  <a:gd name="f700" fmla="val 8752407"/>
                  <a:gd name="f701" fmla="val 2089138"/>
                  <a:gd name="f702" fmla="val 8772219"/>
                  <a:gd name="f703" fmla="val 2082280"/>
                  <a:gd name="f704" fmla="val 8796985"/>
                  <a:gd name="f705" fmla="val 2073707"/>
                  <a:gd name="f706" fmla="val 8820990"/>
                  <a:gd name="f707" fmla="val 2062659"/>
                  <a:gd name="f708" fmla="val 8845565"/>
                  <a:gd name="f709" fmla="val 2053705"/>
                  <a:gd name="f710" fmla="val 8886142"/>
                  <a:gd name="f711" fmla="val 2039034"/>
                  <a:gd name="f712" fmla="val 8926911"/>
                  <a:gd name="f713" fmla="val 8967871"/>
                  <a:gd name="f714" fmla="val 2011221"/>
                  <a:gd name="f715" fmla="val 8983301"/>
                  <a:gd name="f716" fmla="val 2006268"/>
                  <a:gd name="f717" fmla="val 9000257"/>
                  <a:gd name="f718" fmla="val 2005697"/>
                  <a:gd name="f719" fmla="val 9015878"/>
                  <a:gd name="f720" fmla="val 2001124"/>
                  <a:gd name="f721" fmla="val 9088840"/>
                  <a:gd name="f722" fmla="val 9161805"/>
                  <a:gd name="f723" fmla="val 1957880"/>
                  <a:gd name="f724" fmla="val 9234579"/>
                  <a:gd name="f725" fmla="val 1935209"/>
                  <a:gd name="f726" fmla="val 9272298"/>
                  <a:gd name="f727" fmla="val 1923399"/>
                  <a:gd name="f728" fmla="val 9308875"/>
                  <a:gd name="f729" fmla="val 1908538"/>
                  <a:gd name="f730" fmla="val 9346597"/>
                  <a:gd name="f731" fmla="val 1896917"/>
                  <a:gd name="f732" fmla="val 9369267"/>
                  <a:gd name="f733" fmla="val 1889869"/>
                  <a:gd name="f734" fmla="val 9393650"/>
                  <a:gd name="f735" fmla="val 1887773"/>
                  <a:gd name="f736" fmla="val 9416321"/>
                  <a:gd name="f737" fmla="val 1880724"/>
                  <a:gd name="f738" fmla="val 9437278"/>
                  <a:gd name="f739" fmla="val 1874247"/>
                  <a:gd name="f740" fmla="val 9456709"/>
                  <a:gd name="f741" fmla="val 1863578"/>
                  <a:gd name="f742" fmla="val 9477283"/>
                  <a:gd name="f743" fmla="val 1856149"/>
                  <a:gd name="f744" fmla="val 9540152"/>
                  <a:gd name="f745" fmla="val 1833097"/>
                  <a:gd name="f746" fmla="val 9603971"/>
                  <a:gd name="f747" fmla="val 1811953"/>
                  <a:gd name="f748" fmla="val 9666265"/>
                  <a:gd name="f749" fmla="val 1787186"/>
                  <a:gd name="f750" fmla="val 9696749"/>
                  <a:gd name="f751" fmla="val 1775183"/>
                  <a:gd name="f752" fmla="val 9725323"/>
                  <a:gd name="f753" fmla="val 1757849"/>
                  <a:gd name="f754" fmla="val 9754088"/>
                  <a:gd name="f755" fmla="val 1741464"/>
                  <a:gd name="f756" fmla="val 9802858"/>
                  <a:gd name="f757" fmla="val 1713841"/>
                  <a:gd name="f758" fmla="val 9850865"/>
                  <a:gd name="f759" fmla="val 1685074"/>
                  <a:gd name="f760" fmla="val 9899446"/>
                  <a:gd name="f761" fmla="val 1656880"/>
                  <a:gd name="f762" fmla="val 9935832"/>
                  <a:gd name="f763" fmla="val 1635924"/>
                  <a:gd name="f764" fmla="val 9968027"/>
                  <a:gd name="f765" fmla="val 1611347"/>
                  <a:gd name="f766" fmla="val 9993175"/>
                  <a:gd name="f767" fmla="val 1576487"/>
                  <a:gd name="f768" fmla="val 10004797"/>
                  <a:gd name="f769" fmla="val 1560484"/>
                  <a:gd name="f770" fmla="val 10024990"/>
                  <a:gd name="f771" fmla="val 1546768"/>
                  <a:gd name="f772" fmla="val 10044230"/>
                  <a:gd name="f773" fmla="val 1540480"/>
                  <a:gd name="f774" fmla="val 10078713"/>
                  <a:gd name="f775" fmla="val 1529241"/>
                  <a:gd name="f776" fmla="val 10104430"/>
                  <a:gd name="f777" fmla="val 1507522"/>
                  <a:gd name="f778" fmla="val 10131863"/>
                  <a:gd name="f779" fmla="val 1485613"/>
                  <a:gd name="f780" fmla="val 10166536"/>
                  <a:gd name="f781" fmla="val 1457801"/>
                  <a:gd name="f782" fmla="val 10203304"/>
                  <a:gd name="f783" fmla="val 1431509"/>
                  <a:gd name="f784" fmla="val 10242357"/>
                  <a:gd name="f785" fmla="val 1410555"/>
                  <a:gd name="f786" fmla="val 10280840"/>
                  <a:gd name="f787" fmla="val 1389980"/>
                  <a:gd name="f788" fmla="val 10324086"/>
                  <a:gd name="f789" fmla="val 1378549"/>
                  <a:gd name="f790" fmla="val 10363709"/>
                  <a:gd name="f791" fmla="val 1359499"/>
                  <a:gd name="f792" fmla="val 10386952"/>
                  <a:gd name="f793" fmla="val 1348259"/>
                  <a:gd name="f794" fmla="val 10407146"/>
                  <a:gd name="f795" fmla="val 1330353"/>
                  <a:gd name="f796" fmla="val 10428291"/>
                  <a:gd name="f797" fmla="val 1314920"/>
                  <a:gd name="f798" fmla="val 10449438"/>
                  <a:gd name="f799" fmla="val 1299489"/>
                  <a:gd name="f800" fmla="val 10470394"/>
                  <a:gd name="f801" fmla="val 1283486"/>
                  <a:gd name="f802" fmla="val 10490969"/>
                  <a:gd name="f803" fmla="val 1267104"/>
                  <a:gd name="f804" fmla="val 10502208"/>
                  <a:gd name="f805" fmla="val 1258149"/>
                  <a:gd name="f806" fmla="val 10511734"/>
                  <a:gd name="f807" fmla="val 1246909"/>
                  <a:gd name="f808" fmla="val 10523354"/>
                  <a:gd name="f809" fmla="val 1238337"/>
                  <a:gd name="f810" fmla="val 10545263"/>
                  <a:gd name="f811" fmla="val 1222334"/>
                  <a:gd name="f812" fmla="val 10569075"/>
                  <a:gd name="f813" fmla="val 1208808"/>
                  <a:gd name="f814" fmla="val 10590031"/>
                  <a:gd name="f815" fmla="val 1191664"/>
                  <a:gd name="f816" fmla="val 10610225"/>
                  <a:gd name="f817" fmla="val 1175089"/>
                  <a:gd name="f818" fmla="val 10633467"/>
                  <a:gd name="f819" fmla="val 1166707"/>
                  <a:gd name="f820" fmla="val 10656519"/>
                  <a:gd name="f821" fmla="val 1156038"/>
                  <a:gd name="f822" fmla="val 10674046"/>
                  <a:gd name="f823" fmla="val 1148036"/>
                  <a:gd name="f824" fmla="val 10686617"/>
                  <a:gd name="f825" fmla="val 1130320"/>
                  <a:gd name="f826" fmla="val 10703573"/>
                  <a:gd name="f827" fmla="val 1120603"/>
                  <a:gd name="f828" fmla="val 10727767"/>
                  <a:gd name="f829" fmla="val 1106697"/>
                  <a:gd name="f830" fmla="val 10746246"/>
                  <a:gd name="f831" fmla="val 1089553"/>
                  <a:gd name="f832" fmla="val 10764534"/>
                  <a:gd name="f833" fmla="val 1067643"/>
                  <a:gd name="f834" fmla="val 10785111"/>
                  <a:gd name="f835" fmla="val 1043068"/>
                  <a:gd name="f836" fmla="val 10820162"/>
                  <a:gd name="f837" fmla="val 1029732"/>
                  <a:gd name="f838" fmla="val 10850453"/>
                  <a:gd name="f839" fmla="val 1014301"/>
                  <a:gd name="f840" fmla="val 10876171"/>
                  <a:gd name="f841" fmla="val 1001157"/>
                  <a:gd name="f842" fmla="val 10906081"/>
                  <a:gd name="f843" fmla="val 995632"/>
                  <a:gd name="f844" fmla="val 10929704"/>
                  <a:gd name="f845" fmla="val 980201"/>
                  <a:gd name="f846" fmla="val 10946279"/>
                  <a:gd name="f847" fmla="val 969342"/>
                  <a:gd name="f848" fmla="val 10958661"/>
                  <a:gd name="f849" fmla="val 948957"/>
                  <a:gd name="f850" fmla="val 10967423"/>
                  <a:gd name="f851" fmla="val 930289"/>
                  <a:gd name="f852" fmla="val 10987046"/>
                  <a:gd name="f853" fmla="val 887995"/>
                  <a:gd name="f854" fmla="val 11021146"/>
                  <a:gd name="f855" fmla="val 861897"/>
                  <a:gd name="f856" fmla="val 11058869"/>
                  <a:gd name="f857" fmla="val 838084"/>
                  <a:gd name="f858" fmla="val 11097350"/>
                  <a:gd name="f859" fmla="val 813699"/>
                  <a:gd name="f860" fmla="val 11133927"/>
                  <a:gd name="f861" fmla="val 786836"/>
                  <a:gd name="f862" fmla="val 11172600"/>
                  <a:gd name="f863" fmla="val 762834"/>
                  <a:gd name="f864" fmla="val 11211843"/>
                  <a:gd name="f865" fmla="val 738638"/>
                  <a:gd name="f866" fmla="val 11243658"/>
                  <a:gd name="f867" fmla="val 706443"/>
                  <a:gd name="f868" fmla="val 11275283"/>
                  <a:gd name="f869" fmla="val 673676"/>
                  <a:gd name="f870" fmla="val 11288238"/>
                  <a:gd name="f871" fmla="val 660150"/>
                  <a:gd name="f872" fmla="val 11305192"/>
                  <a:gd name="f873" fmla="val 650434"/>
                  <a:gd name="f874" fmla="val 11320623"/>
                  <a:gd name="f875" fmla="val 639195"/>
                  <a:gd name="f876" fmla="val 11338339"/>
                  <a:gd name="f877" fmla="val 626241"/>
                  <a:gd name="f878" fmla="val 11355296"/>
                  <a:gd name="f879" fmla="val 611953"/>
                  <a:gd name="f880" fmla="val 11374346"/>
                  <a:gd name="f881" fmla="val 601664"/>
                  <a:gd name="f882" fmla="val 11398160"/>
                  <a:gd name="f883" fmla="val 588709"/>
                  <a:gd name="f884" fmla="val 11424069"/>
                  <a:gd name="f885" fmla="val 579757"/>
                  <a:gd name="f886" fmla="val 11448453"/>
                  <a:gd name="f887" fmla="val 567755"/>
                  <a:gd name="f888" fmla="val 11476838"/>
                  <a:gd name="f889" fmla="val 553657"/>
                  <a:gd name="f890" fmla="val 11505795"/>
                  <a:gd name="f891" fmla="val 539750"/>
                  <a:gd name="f892" fmla="val 11532275"/>
                  <a:gd name="f893" fmla="val 522605"/>
                  <a:gd name="f894" fmla="val 11545039"/>
                  <a:gd name="f895" fmla="val 514413"/>
                  <a:gd name="f896" fmla="val 11553613"/>
                  <a:gd name="f897" fmla="val 499363"/>
                  <a:gd name="f898" fmla="val 11562947"/>
                  <a:gd name="f899" fmla="val 486598"/>
                  <a:gd name="f900" fmla="val 11599714"/>
                  <a:gd name="f901" fmla="val 436305"/>
                  <a:gd name="f902" fmla="val 11635529"/>
                  <a:gd name="f903" fmla="val 385441"/>
                  <a:gd name="f904" fmla="val 11672489"/>
                  <a:gd name="f905" fmla="val 335337"/>
                  <a:gd name="f906" fmla="val 11712304"/>
                  <a:gd name="f907" fmla="val 281424"/>
                  <a:gd name="f908" fmla="val 11763931"/>
                  <a:gd name="f909" fmla="val 241608"/>
                  <a:gd name="f910" fmla="val 11821656"/>
                  <a:gd name="f911" fmla="val 207889"/>
                  <a:gd name="f912" fmla="val 11877664"/>
                  <a:gd name="f913" fmla="val 175312"/>
                  <a:gd name="f914" fmla="val 11931195"/>
                  <a:gd name="f915" fmla="val 138734"/>
                  <a:gd name="f916" fmla="val 11986443"/>
                  <a:gd name="f917" fmla="val 104824"/>
                  <a:gd name="f918" fmla="val 11998443"/>
                  <a:gd name="f919" fmla="val 97395"/>
                  <a:gd name="f920" fmla="val 12013114"/>
                  <a:gd name="f921" fmla="val 94347"/>
                  <a:gd name="f922" fmla="val 12026448"/>
                  <a:gd name="f923" fmla="val 88821"/>
                  <a:gd name="f924" fmla="val 12072360"/>
                  <a:gd name="f925" fmla="val 69580"/>
                  <a:gd name="f926" fmla="val 12118083"/>
                  <a:gd name="f927" fmla="val 50147"/>
                  <a:gd name="f928" fmla="val 12160947"/>
                  <a:gd name="f929" fmla="val 28621"/>
                  <a:gd name="f930" fmla="+- 0 0 -90"/>
                  <a:gd name="f931" fmla="*/ f3 1 12192000"/>
                  <a:gd name="f932" fmla="*/ f4 1 3176298"/>
                  <a:gd name="f933" fmla="+- f7 0 f5"/>
                  <a:gd name="f934" fmla="+- f6 0 f5"/>
                  <a:gd name="f935" fmla="*/ f930 f0 1"/>
                  <a:gd name="f936" fmla="*/ f934 1 12192000"/>
                  <a:gd name="f937" fmla="*/ f933 1 3176298"/>
                  <a:gd name="f938" fmla="*/ 12192000 f934 1"/>
                  <a:gd name="f939" fmla="*/ 0 f933 1"/>
                  <a:gd name="f940" fmla="*/ 3176298 f933 1"/>
                  <a:gd name="f941" fmla="*/ 0 f934 1"/>
                  <a:gd name="f942" fmla="*/ 2264980 f933 1"/>
                  <a:gd name="f943" fmla="*/ 544 f934 1"/>
                  <a:gd name="f944" fmla="*/ 2392219 f933 1"/>
                  <a:gd name="f945" fmla="*/ 61197 f934 1"/>
                  <a:gd name="f946" fmla="*/ 2387448 f933 1"/>
                  <a:gd name="f947" fmla="*/ 119613 f934 1"/>
                  <a:gd name="f948" fmla="*/ 2369945 f933 1"/>
                  <a:gd name="f949" fmla="*/ 172384 f934 1"/>
                  <a:gd name="f950" fmla="*/ 2347084 f933 1"/>
                  <a:gd name="f951" fmla="*/ 274873 f934 1"/>
                  <a:gd name="f952" fmla="*/ 2336988 f933 1"/>
                  <a:gd name="f953" fmla="*/ 307259 f934 1"/>
                  <a:gd name="f954" fmla="*/ 2331461 f933 1"/>
                  <a:gd name="f955" fmla="*/ 394511 f934 1"/>
                  <a:gd name="f956" fmla="*/ 2308601 f933 1"/>
                  <a:gd name="f957" fmla="*/ 494337 f934 1"/>
                  <a:gd name="f958" fmla="*/ 2268213 f933 1"/>
                  <a:gd name="f959" fmla="*/ 546917 f934 1"/>
                  <a:gd name="f960" fmla="*/ 2283264 f933 1"/>
                  <a:gd name="f961" fmla="*/ 730754 f934 1"/>
                  <a:gd name="f962" fmla="*/ 2240780 f933 1"/>
                  <a:gd name="f963" fmla="*/ 785432 f934 1"/>
                  <a:gd name="f964" fmla="*/ 2218682 f933 1"/>
                  <a:gd name="f965" fmla="*/ 801053 f934 1"/>
                  <a:gd name="f966" fmla="*/ 2204013 f933 1"/>
                  <a:gd name="f967" fmla="*/ 858205 f934 1"/>
                  <a:gd name="f968" fmla="*/ 2169532 f933 1"/>
                  <a:gd name="f969" fmla="*/ 949646 f934 1"/>
                  <a:gd name="f970" fmla="*/ 2157340 f933 1"/>
                  <a:gd name="f971" fmla="*/ 960887 f934 1"/>
                  <a:gd name="f972" fmla="*/ 2150099 f933 1"/>
                  <a:gd name="f973" fmla="*/ 977653 f934 1"/>
                  <a:gd name="f974" fmla="*/ 2138480 f933 1"/>
                  <a:gd name="f975" fmla="*/ 1071762 f934 1"/>
                  <a:gd name="f976" fmla="*/ 2117905 f933 1"/>
                  <a:gd name="f977" fmla="*/ 1092527 f934 1"/>
                  <a:gd name="f978" fmla="*/ 2111428 f933 1"/>
                  <a:gd name="f979" fmla="*/ 1109865 f934 1"/>
                  <a:gd name="f980" fmla="*/ 2100568 f933 1"/>
                  <a:gd name="f981" fmla="*/ 1162823 f934 1"/>
                  <a:gd name="f982" fmla="*/ 2075613 f933 1"/>
                  <a:gd name="f983" fmla="*/ 1206641 f934 1"/>
                  <a:gd name="f984" fmla="*/ 2074851 f933 1"/>
                  <a:gd name="f985" fmla="*/ 1267411 f934 1"/>
                  <a:gd name="f986" fmla="*/ 2060753 f933 1"/>
                  <a:gd name="f987" fmla="*/ 1380762 f934 1"/>
                  <a:gd name="f988" fmla="*/ 2046847 f933 1"/>
                  <a:gd name="f989" fmla="*/ 1404006 f934 1"/>
                  <a:gd name="f990" fmla="*/ 2038844 f933 1"/>
                  <a:gd name="f991" fmla="*/ 1544598 f934 1"/>
                  <a:gd name="f992" fmla="*/ 2000932 f933 1"/>
                  <a:gd name="f993" fmla="*/ 1657188 f934 1"/>
                  <a:gd name="f994" fmla="*/ 2001697 f933 1"/>
                  <a:gd name="f995" fmla="*/ 1665950 f934 1"/>
                  <a:gd name="f996" fmla="*/ 2003411 f933 1"/>
                  <a:gd name="f997" fmla="*/ 1709006 f934 1"/>
                  <a:gd name="f998" fmla="*/ 2015983 f933 1"/>
                  <a:gd name="f999" fmla="*/ 1775684 f934 1"/>
                  <a:gd name="f1000" fmla="*/ 2012555 f933 1"/>
                  <a:gd name="f1001" fmla="*/ 1821596 f934 1"/>
                  <a:gd name="f1002" fmla="*/ 1995218 f933 1"/>
                  <a:gd name="f1003" fmla="*/ 1878748 f934 1"/>
                  <a:gd name="f1004" fmla="*/ 1994457 f933 1"/>
                  <a:gd name="f1005" fmla="*/ 1944092 f934 1"/>
                  <a:gd name="f1006" fmla="*/ 2005315 f933 1"/>
                  <a:gd name="f1007" fmla="*/ 1973429 f934 1"/>
                  <a:gd name="f1008" fmla="*/ 2007601 f933 1"/>
                  <a:gd name="f1009" fmla="*/ 2054013 f934 1"/>
                  <a:gd name="f1010" fmla="*/ 2030082 f933 1"/>
                  <a:gd name="f1011" fmla="*/ 2102021 f934 1"/>
                  <a:gd name="f1012" fmla="*/ 2024557 f933 1"/>
                  <a:gd name="f1013" fmla="*/ 2149267 f934 1"/>
                  <a:gd name="f1014" fmla="*/ 2009697 f933 1"/>
                  <a:gd name="f1015" fmla="*/ 2179556 f934 1"/>
                  <a:gd name="f1016" fmla="*/ 1995409 f933 1"/>
                  <a:gd name="f1017" fmla="*/ 2240710 f934 1"/>
                  <a:gd name="f1018" fmla="*/ 1985312 f933 1"/>
                  <a:gd name="f1019" fmla="*/ 2251948 f934 1"/>
                  <a:gd name="f1020" fmla="*/ 1986836 f933 1"/>
                  <a:gd name="f1021" fmla="*/ 2434456 f934 1"/>
                  <a:gd name="f1022" fmla="*/ 1999410 f933 1"/>
                  <a:gd name="f1023" fmla="*/ 2506847 f934 1"/>
                  <a:gd name="f1024" fmla="*/ 2019603 f933 1"/>
                  <a:gd name="f1025" fmla="*/ 2522279 f934 1"/>
                  <a:gd name="f1026" fmla="*/ 2022080 f933 1"/>
                  <a:gd name="f1027" fmla="*/ 2676398 f934 1"/>
                  <a:gd name="f1028" fmla="*/ 2044751 f933 1"/>
                  <a:gd name="f1029" fmla="*/ 2693543 f934 1"/>
                  <a:gd name="f1030" fmla="*/ 2045703 f933 1"/>
                  <a:gd name="f1031" fmla="*/ 2741360 f934 1"/>
                  <a:gd name="f1032" fmla="*/ 2041701 f933 1"/>
                  <a:gd name="f1033" fmla="*/ 2854140 f934 1"/>
                  <a:gd name="f1034" fmla="*/ 2082851 f933 1"/>
                  <a:gd name="f1035" fmla="*/ 2967110 f934 1"/>
                  <a:gd name="f1036" fmla="*/ 2096949 f933 1"/>
                  <a:gd name="f1037" fmla="*/ 3029216 f934 1"/>
                  <a:gd name="f1038" fmla="*/ 2096757 f933 1"/>
                  <a:gd name="f1039" fmla="*/ 3073604 f934 1"/>
                  <a:gd name="f1040" fmla="*/ 2106856 f933 1"/>
                  <a:gd name="f1041" fmla="*/ 3182763 f934 1"/>
                  <a:gd name="f1042" fmla="*/ 2137527 f933 1"/>
                  <a:gd name="f1043" fmla="*/ 3234202 f934 1"/>
                  <a:gd name="f1044" fmla="*/ 2142289 f933 1"/>
                  <a:gd name="f1045" fmla="*/ 3288877 f934 1"/>
                  <a:gd name="f1046" fmla="*/ 2152578 f933 1"/>
                  <a:gd name="f1047" fmla="*/ 3424135 f934 1"/>
                  <a:gd name="f1048" fmla="*/ 2198680 f933 1"/>
                  <a:gd name="f1049" fmla="*/ 3534629 f934 1"/>
                  <a:gd name="f1050" fmla="*/ 2196013 f933 1"/>
                  <a:gd name="f1051" fmla="*/ 3605116 f934 1"/>
                  <a:gd name="f1052" fmla="*/ 2196583 f933 1"/>
                  <a:gd name="f1053" fmla="*/ 3689131 f934 1"/>
                  <a:gd name="f1054" fmla="*/ 2211824 f933 1"/>
                  <a:gd name="f1055" fmla="*/ 3757902 f934 1"/>
                  <a:gd name="f1056" fmla="*/ 2234114 f933 1"/>
                  <a:gd name="f1057" fmla="*/ 3852966 f934 1"/>
                  <a:gd name="f1058" fmla="*/ 2251831 f933 1"/>
                  <a:gd name="f1059" fmla="*/ 3947648 f934 1"/>
                  <a:gd name="f1060" fmla="*/ 2285932 f933 1"/>
                  <a:gd name="f1061" fmla="*/ 4013753 f934 1"/>
                  <a:gd name="f1062" fmla="*/ 2312031 f933 1"/>
                  <a:gd name="f1063" fmla="*/ 4105766 f934 1"/>
                  <a:gd name="f1064" fmla="*/ 2335082 f933 1"/>
                  <a:gd name="f1065" fmla="*/ 4246551 f934 1"/>
                  <a:gd name="f1066" fmla="*/ 2351274 f933 1"/>
                  <a:gd name="f1067" fmla="*/ 4311323 f934 1"/>
                  <a:gd name="f1068" fmla="*/ 2352991 f933 1"/>
                  <a:gd name="f1069" fmla="*/ 4413817 f934 1"/>
                  <a:gd name="f1070" fmla="*/ 2390899 f933 1"/>
                  <a:gd name="f1071" fmla="*/ 4457632 f934 1"/>
                  <a:gd name="f1072" fmla="*/ 2409188 f933 1"/>
                  <a:gd name="f1073" fmla="*/ 4497068 f934 1"/>
                  <a:gd name="f1074" fmla="*/ 2393947 f933 1"/>
                  <a:gd name="f1075" fmla="*/ 4522596 f934 1"/>
                  <a:gd name="f1076" fmla="*/ 2376421 f933 1"/>
                  <a:gd name="f1077" fmla="*/ 4603368 f934 1"/>
                  <a:gd name="f1078" fmla="*/ 2391282 f933 1"/>
                  <a:gd name="f1079" fmla="*/ 4689098 f934 1"/>
                  <a:gd name="f1080" fmla="*/ 2406903 f933 1"/>
                  <a:gd name="f1081" fmla="*/ 4719697 f934 1"/>
                  <a:gd name="f1082" fmla="*/ 2413428 f933 1"/>
                  <a:gd name="f1083" fmla="*/ 4726469 f934 1"/>
                  <a:gd name="f1084" fmla="*/ 2414298 f933 1"/>
                  <a:gd name="f1085" fmla="*/ 4785776 f934 1"/>
                  <a:gd name="f1086" fmla="*/ 4788661 f934 1"/>
                  <a:gd name="f1087" fmla="*/ 2414047 f933 1"/>
                  <a:gd name="f1088" fmla="*/ 4827024 f934 1"/>
                  <a:gd name="f1089" fmla="*/ 2408999 f933 1"/>
                  <a:gd name="f1090" fmla="*/ 4887415 f934 1"/>
                  <a:gd name="f1091" fmla="*/ 2405570 f933 1"/>
                  <a:gd name="f1092" fmla="*/ 4936184 f934 1"/>
                  <a:gd name="f1093" fmla="*/ 2395853 f933 1"/>
                  <a:gd name="f1094" fmla="*/ 4953328 f934 1"/>
                  <a:gd name="f1095" fmla="*/ 2390138 f933 1"/>
                  <a:gd name="f1096" fmla="*/ 5089162 f934 1"/>
                  <a:gd name="f1097" fmla="*/ 2345560 f933 1"/>
                  <a:gd name="f1098" fmla="*/ 5234326 f934 1"/>
                  <a:gd name="f1099" fmla="*/ 2309935 f933 1"/>
                  <a:gd name="f1100" fmla="*/ 5328438 f934 1"/>
                  <a:gd name="f1101" fmla="*/ 2332416 f933 1"/>
                  <a:gd name="f1102" fmla="*/ 5363491 f934 1"/>
                  <a:gd name="f1103" fmla="*/ 2332034 f933 1"/>
                  <a:gd name="f1104" fmla="*/ 5524660 f934 1"/>
                  <a:gd name="f1105" fmla="*/ 2337178 f933 1"/>
                  <a:gd name="f1106" fmla="*/ 5553045 f934 1"/>
                  <a:gd name="f1107" fmla="*/ 2342701 f933 1"/>
                  <a:gd name="f1108" fmla="*/ 5706401 f934 1"/>
                  <a:gd name="f1109" fmla="*/ 2320032 f933 1"/>
                  <a:gd name="f1110" fmla="*/ 5762029 f934 1"/>
                  <a:gd name="f1111" fmla="*/ 2316221 f933 1"/>
                  <a:gd name="f1112" fmla="*/ 5813276 f934 1"/>
                  <a:gd name="f1113" fmla="*/ 5884906 f934 1"/>
                  <a:gd name="f1114" fmla="*/ 2308411 f933 1"/>
                  <a:gd name="f1115" fmla="*/ 5959204 f934 1"/>
                  <a:gd name="f1116" fmla="*/ 2311269 f933 1"/>
                  <a:gd name="f1117" fmla="*/ 6042072 f934 1"/>
                  <a:gd name="f1118" fmla="*/ 2310697 f933 1"/>
                  <a:gd name="f1119" fmla="*/ 6074842 f934 1"/>
                  <a:gd name="f1120" fmla="*/ 2305745 f933 1"/>
                  <a:gd name="f1121" fmla="*/ 6163425 f934 1"/>
                  <a:gd name="f1122" fmla="*/ 2309172 f933 1"/>
                  <a:gd name="f1123" fmla="*/ 6209909 f934 1"/>
                  <a:gd name="f1124" fmla="*/ 2303459 f933 1"/>
                  <a:gd name="f1125" fmla="*/ 6286493 f934 1"/>
                  <a:gd name="f1126" fmla="*/ 2302315 f933 1"/>
                  <a:gd name="f1127" fmla="*/ 6311449 f934 1"/>
                  <a:gd name="f1128" fmla="*/ 2300980 f933 1"/>
                  <a:gd name="f1129" fmla="*/ 6333739 f934 1"/>
                  <a:gd name="f1130" fmla="*/ 2300218 f933 1"/>
                  <a:gd name="f1131" fmla="*/ 6410131 f934 1"/>
                  <a:gd name="f1132" fmla="*/ 2315841 f933 1"/>
                  <a:gd name="f1133" fmla="*/ 6477951 f934 1"/>
                  <a:gd name="f1134" fmla="*/ 2316793 f933 1"/>
                  <a:gd name="f1135" fmla="*/ 6596828 f934 1"/>
                  <a:gd name="f1136" fmla="*/ 2329368 f933 1"/>
                  <a:gd name="f1137" fmla="*/ 6623118 f934 1"/>
                  <a:gd name="f1138" fmla="*/ 2324985 f933 1"/>
                  <a:gd name="f1139" fmla="*/ 6705417 f934 1"/>
                  <a:gd name="f1140" fmla="*/ 2323272 f933 1"/>
                  <a:gd name="f1141" fmla="*/ 6752283 f934 1"/>
                  <a:gd name="f1142" fmla="*/ 2321937 f933 1"/>
                  <a:gd name="f1143" fmla="*/ 6810195 f934 1"/>
                  <a:gd name="f1144" fmla="*/ 2331082 f933 1"/>
                  <a:gd name="f1145" fmla="*/ 6910782 f934 1"/>
                  <a:gd name="f1146" fmla="*/ 2350512 f933 1"/>
                  <a:gd name="f1147" fmla="*/ 6937263 f934 1"/>
                  <a:gd name="f1148" fmla="*/ 2353561 f933 1"/>
                  <a:gd name="f1149" fmla="*/ 6985653 f934 1"/>
                  <a:gd name="f1150" fmla="*/ 2362897 f933 1"/>
                  <a:gd name="f1151" fmla="*/ 6994415 f934 1"/>
                  <a:gd name="f1152" fmla="*/ 2364611 f933 1"/>
                  <a:gd name="f1153" fmla="*/ 7068141 f934 1"/>
                  <a:gd name="f1154" fmla="*/ 2388234 f933 1"/>
                  <a:gd name="f1155" fmla="*/ 7106432 f934 1"/>
                  <a:gd name="f1156" fmla="*/ 7216547 f934 1"/>
                  <a:gd name="f1157" fmla="*/ 2390330 f933 1"/>
                  <a:gd name="f1158" fmla="*/ 7263220 f934 1"/>
                  <a:gd name="f1159" fmla="*/ 2386709 f933 1"/>
                  <a:gd name="f1160" fmla="*/ 7375428 f934 1"/>
                  <a:gd name="f1161" fmla="*/ 2372803 f933 1"/>
                  <a:gd name="f1162" fmla="*/ 7445916 f934 1"/>
                  <a:gd name="f1163" fmla="*/ 2365945 f933 1"/>
                  <a:gd name="f1164" fmla="*/ 7526880 f934 1"/>
                  <a:gd name="f1165" fmla="*/ 2355084 f933 1"/>
                  <a:gd name="f1166" fmla="*/ 7619655 f934 1"/>
                  <a:gd name="f1167" fmla="*/ 2348226 f933 1"/>
                  <a:gd name="f1168" fmla="*/ 7788636 f934 1"/>
                  <a:gd name="f1169" fmla="*/ 2327461 f933 1"/>
                  <a:gd name="f1170" fmla="*/ 7952280 f934 1"/>
                  <a:gd name="f1171" fmla="*/ 2305935 f933 1"/>
                  <a:gd name="f1172" fmla="*/ 8019339 f934 1"/>
                  <a:gd name="f1173" fmla="*/ 2286884 f933 1"/>
                  <a:gd name="f1174" fmla="*/ 8137835 f934 1"/>
                  <a:gd name="f1175" fmla="*/ 2259832 f933 1"/>
                  <a:gd name="f1176" fmla="*/ 8189651 f934 1"/>
                  <a:gd name="f1177" fmla="*/ 2243639 f933 1"/>
                  <a:gd name="f1178" fmla="*/ 8313671 f934 1"/>
                  <a:gd name="f1179" fmla="*/ 2209920 f933 1"/>
                  <a:gd name="f1180" fmla="*/ 8459979 f934 1"/>
                  <a:gd name="f1181" fmla="*/ 2158864 f933 1"/>
                  <a:gd name="f1182" fmla="*/ 8516369 f934 1"/>
                  <a:gd name="f1183" fmla="*/ 2144003 f933 1"/>
                  <a:gd name="f1184" fmla="*/ 8657726 f934 1"/>
                  <a:gd name="f1185" fmla="*/ 2106284 f933 1"/>
                  <a:gd name="f1186" fmla="*/ 8711448 f934 1"/>
                  <a:gd name="f1187" fmla="*/ 2098664 f933 1"/>
                  <a:gd name="f1188" fmla="*/ 8772219 f934 1"/>
                  <a:gd name="f1189" fmla="*/ 2082280 f933 1"/>
                  <a:gd name="f1190" fmla="*/ 8845565 f934 1"/>
                  <a:gd name="f1191" fmla="*/ 2053705 f933 1"/>
                  <a:gd name="f1192" fmla="*/ 8967871 f934 1"/>
                  <a:gd name="f1193" fmla="*/ 2011221 f933 1"/>
                  <a:gd name="f1194" fmla="*/ 9015878 f934 1"/>
                  <a:gd name="f1195" fmla="*/ 2001124 f933 1"/>
                  <a:gd name="f1196" fmla="*/ 9234579 f934 1"/>
                  <a:gd name="f1197" fmla="*/ 1935209 f933 1"/>
                  <a:gd name="f1198" fmla="*/ 9346597 f934 1"/>
                  <a:gd name="f1199" fmla="*/ 1896917 f933 1"/>
                  <a:gd name="f1200" fmla="*/ 9416321 f934 1"/>
                  <a:gd name="f1201" fmla="*/ 1880724 f933 1"/>
                  <a:gd name="f1202" fmla="*/ 9477283 f934 1"/>
                  <a:gd name="f1203" fmla="*/ 1856149 f933 1"/>
                  <a:gd name="f1204" fmla="*/ 9666265 f934 1"/>
                  <a:gd name="f1205" fmla="*/ 1787186 f933 1"/>
                  <a:gd name="f1206" fmla="*/ 9754088 f934 1"/>
                  <a:gd name="f1207" fmla="*/ 1741464 f933 1"/>
                  <a:gd name="f1208" fmla="*/ 9899446 f934 1"/>
                  <a:gd name="f1209" fmla="*/ 1656880 f933 1"/>
                  <a:gd name="f1210" fmla="*/ 9993175 f934 1"/>
                  <a:gd name="f1211" fmla="*/ 1576487 f933 1"/>
                  <a:gd name="f1212" fmla="*/ 10044230 f934 1"/>
                  <a:gd name="f1213" fmla="*/ 1540480 f933 1"/>
                  <a:gd name="f1214" fmla="*/ 10131863 f934 1"/>
                  <a:gd name="f1215" fmla="*/ 1485613 f933 1"/>
                  <a:gd name="f1216" fmla="*/ 10242357 f934 1"/>
                  <a:gd name="f1217" fmla="*/ 1410555 f933 1"/>
                  <a:gd name="f1218" fmla="*/ 10363709 f934 1"/>
                  <a:gd name="f1219" fmla="*/ 1359499 f933 1"/>
                  <a:gd name="f1220" fmla="*/ 10428291 f934 1"/>
                  <a:gd name="f1221" fmla="*/ 1314920 f933 1"/>
                  <a:gd name="f1222" fmla="*/ 10490969 f934 1"/>
                  <a:gd name="f1223" fmla="*/ 1267104 f933 1"/>
                  <a:gd name="f1224" fmla="*/ 10523354 f934 1"/>
                  <a:gd name="f1225" fmla="*/ 1238337 f933 1"/>
                  <a:gd name="f1226" fmla="*/ 10590031 f934 1"/>
                  <a:gd name="f1227" fmla="*/ 1191664 f933 1"/>
                  <a:gd name="f1228" fmla="*/ 10656519 f934 1"/>
                  <a:gd name="f1229" fmla="*/ 1156038 f933 1"/>
                  <a:gd name="f1230" fmla="*/ 10703573 f934 1"/>
                  <a:gd name="f1231" fmla="*/ 1120603 f933 1"/>
                  <a:gd name="f1232" fmla="*/ 10764534 f934 1"/>
                  <a:gd name="f1233" fmla="*/ 1067643 f933 1"/>
                  <a:gd name="f1234" fmla="*/ 10850453 f934 1"/>
                  <a:gd name="f1235" fmla="*/ 1014301 f933 1"/>
                  <a:gd name="f1236" fmla="*/ 10929704 f934 1"/>
                  <a:gd name="f1237" fmla="*/ 980201 f933 1"/>
                  <a:gd name="f1238" fmla="*/ 10967423 f934 1"/>
                  <a:gd name="f1239" fmla="*/ 930289 f933 1"/>
                  <a:gd name="f1240" fmla="*/ 11058869 f934 1"/>
                  <a:gd name="f1241" fmla="*/ 838084 f933 1"/>
                  <a:gd name="f1242" fmla="*/ 11172600 f934 1"/>
                  <a:gd name="f1243" fmla="*/ 762834 f933 1"/>
                  <a:gd name="f1244" fmla="*/ 11275283 f934 1"/>
                  <a:gd name="f1245" fmla="*/ 673676 f933 1"/>
                  <a:gd name="f1246" fmla="*/ 11320623 f934 1"/>
                  <a:gd name="f1247" fmla="*/ 639195 f933 1"/>
                  <a:gd name="f1248" fmla="*/ 11374346 f934 1"/>
                  <a:gd name="f1249" fmla="*/ 601664 f933 1"/>
                  <a:gd name="f1250" fmla="*/ 11448453 f934 1"/>
                  <a:gd name="f1251" fmla="*/ 567755 f933 1"/>
                  <a:gd name="f1252" fmla="*/ 11532275 f934 1"/>
                  <a:gd name="f1253" fmla="*/ 522605 f933 1"/>
                  <a:gd name="f1254" fmla="*/ 11562947 f934 1"/>
                  <a:gd name="f1255" fmla="*/ 486598 f933 1"/>
                  <a:gd name="f1256" fmla="*/ 11672489 f934 1"/>
                  <a:gd name="f1257" fmla="*/ 335337 f933 1"/>
                  <a:gd name="f1258" fmla="*/ 11821656 f934 1"/>
                  <a:gd name="f1259" fmla="*/ 207889 f933 1"/>
                  <a:gd name="f1260" fmla="*/ 11986443 f934 1"/>
                  <a:gd name="f1261" fmla="*/ 104824 f933 1"/>
                  <a:gd name="f1262" fmla="*/ 12026448 f934 1"/>
                  <a:gd name="f1263" fmla="*/ 88821 f933 1"/>
                  <a:gd name="f1264" fmla="*/ 12160947 f934 1"/>
                  <a:gd name="f1265" fmla="*/ 28621 f933 1"/>
                  <a:gd name="f1266" fmla="*/ f935 1 f2"/>
                  <a:gd name="f1267" fmla="*/ f938 1 12192000"/>
                  <a:gd name="f1268" fmla="*/ f939 1 3176298"/>
                  <a:gd name="f1269" fmla="*/ f940 1 3176298"/>
                  <a:gd name="f1270" fmla="*/ f941 1 12192000"/>
                  <a:gd name="f1271" fmla="*/ f942 1 3176298"/>
                  <a:gd name="f1272" fmla="*/ f943 1 12192000"/>
                  <a:gd name="f1273" fmla="*/ f944 1 3176298"/>
                  <a:gd name="f1274" fmla="*/ f945 1 12192000"/>
                  <a:gd name="f1275" fmla="*/ f946 1 3176298"/>
                  <a:gd name="f1276" fmla="*/ f947 1 12192000"/>
                  <a:gd name="f1277" fmla="*/ f948 1 3176298"/>
                  <a:gd name="f1278" fmla="*/ f949 1 12192000"/>
                  <a:gd name="f1279" fmla="*/ f950 1 3176298"/>
                  <a:gd name="f1280" fmla="*/ f951 1 12192000"/>
                  <a:gd name="f1281" fmla="*/ f952 1 3176298"/>
                  <a:gd name="f1282" fmla="*/ f953 1 12192000"/>
                  <a:gd name="f1283" fmla="*/ f954 1 3176298"/>
                  <a:gd name="f1284" fmla="*/ f955 1 12192000"/>
                  <a:gd name="f1285" fmla="*/ f956 1 3176298"/>
                  <a:gd name="f1286" fmla="*/ f957 1 12192000"/>
                  <a:gd name="f1287" fmla="*/ f958 1 3176298"/>
                  <a:gd name="f1288" fmla="*/ f959 1 12192000"/>
                  <a:gd name="f1289" fmla="*/ f960 1 3176298"/>
                  <a:gd name="f1290" fmla="*/ f961 1 12192000"/>
                  <a:gd name="f1291" fmla="*/ f962 1 3176298"/>
                  <a:gd name="f1292" fmla="*/ f963 1 12192000"/>
                  <a:gd name="f1293" fmla="*/ f964 1 3176298"/>
                  <a:gd name="f1294" fmla="*/ f965 1 12192000"/>
                  <a:gd name="f1295" fmla="*/ f966 1 3176298"/>
                  <a:gd name="f1296" fmla="*/ f967 1 12192000"/>
                  <a:gd name="f1297" fmla="*/ f968 1 3176298"/>
                  <a:gd name="f1298" fmla="*/ f969 1 12192000"/>
                  <a:gd name="f1299" fmla="*/ f970 1 3176298"/>
                  <a:gd name="f1300" fmla="*/ f971 1 12192000"/>
                  <a:gd name="f1301" fmla="*/ f972 1 3176298"/>
                  <a:gd name="f1302" fmla="*/ f973 1 12192000"/>
                  <a:gd name="f1303" fmla="*/ f974 1 3176298"/>
                  <a:gd name="f1304" fmla="*/ f975 1 12192000"/>
                  <a:gd name="f1305" fmla="*/ f976 1 3176298"/>
                  <a:gd name="f1306" fmla="*/ f977 1 12192000"/>
                  <a:gd name="f1307" fmla="*/ f978 1 3176298"/>
                  <a:gd name="f1308" fmla="*/ f979 1 12192000"/>
                  <a:gd name="f1309" fmla="*/ f980 1 3176298"/>
                  <a:gd name="f1310" fmla="*/ f981 1 12192000"/>
                  <a:gd name="f1311" fmla="*/ f982 1 3176298"/>
                  <a:gd name="f1312" fmla="*/ f983 1 12192000"/>
                  <a:gd name="f1313" fmla="*/ f984 1 3176298"/>
                  <a:gd name="f1314" fmla="*/ f985 1 12192000"/>
                  <a:gd name="f1315" fmla="*/ f986 1 3176298"/>
                  <a:gd name="f1316" fmla="*/ f987 1 12192000"/>
                  <a:gd name="f1317" fmla="*/ f988 1 3176298"/>
                  <a:gd name="f1318" fmla="*/ f989 1 12192000"/>
                  <a:gd name="f1319" fmla="*/ f990 1 3176298"/>
                  <a:gd name="f1320" fmla="*/ f991 1 12192000"/>
                  <a:gd name="f1321" fmla="*/ f992 1 3176298"/>
                  <a:gd name="f1322" fmla="*/ f993 1 12192000"/>
                  <a:gd name="f1323" fmla="*/ f994 1 3176298"/>
                  <a:gd name="f1324" fmla="*/ f995 1 12192000"/>
                  <a:gd name="f1325" fmla="*/ f996 1 3176298"/>
                  <a:gd name="f1326" fmla="*/ f997 1 12192000"/>
                  <a:gd name="f1327" fmla="*/ f998 1 3176298"/>
                  <a:gd name="f1328" fmla="*/ f999 1 12192000"/>
                  <a:gd name="f1329" fmla="*/ f1000 1 3176298"/>
                  <a:gd name="f1330" fmla="*/ f1001 1 12192000"/>
                  <a:gd name="f1331" fmla="*/ f1002 1 3176298"/>
                  <a:gd name="f1332" fmla="*/ f1003 1 12192000"/>
                  <a:gd name="f1333" fmla="*/ f1004 1 3176298"/>
                  <a:gd name="f1334" fmla="*/ f1005 1 12192000"/>
                  <a:gd name="f1335" fmla="*/ f1006 1 3176298"/>
                  <a:gd name="f1336" fmla="*/ f1007 1 12192000"/>
                  <a:gd name="f1337" fmla="*/ f1008 1 3176298"/>
                  <a:gd name="f1338" fmla="*/ f1009 1 12192000"/>
                  <a:gd name="f1339" fmla="*/ f1010 1 3176298"/>
                  <a:gd name="f1340" fmla="*/ f1011 1 12192000"/>
                  <a:gd name="f1341" fmla="*/ f1012 1 3176298"/>
                  <a:gd name="f1342" fmla="*/ f1013 1 12192000"/>
                  <a:gd name="f1343" fmla="*/ f1014 1 3176298"/>
                  <a:gd name="f1344" fmla="*/ f1015 1 12192000"/>
                  <a:gd name="f1345" fmla="*/ f1016 1 3176298"/>
                  <a:gd name="f1346" fmla="*/ f1017 1 12192000"/>
                  <a:gd name="f1347" fmla="*/ f1018 1 3176298"/>
                  <a:gd name="f1348" fmla="*/ f1019 1 12192000"/>
                  <a:gd name="f1349" fmla="*/ f1020 1 3176298"/>
                  <a:gd name="f1350" fmla="*/ f1021 1 12192000"/>
                  <a:gd name="f1351" fmla="*/ f1022 1 3176298"/>
                  <a:gd name="f1352" fmla="*/ f1023 1 12192000"/>
                  <a:gd name="f1353" fmla="*/ f1024 1 3176298"/>
                  <a:gd name="f1354" fmla="*/ f1025 1 12192000"/>
                  <a:gd name="f1355" fmla="*/ f1026 1 3176298"/>
                  <a:gd name="f1356" fmla="*/ f1027 1 12192000"/>
                  <a:gd name="f1357" fmla="*/ f1028 1 3176298"/>
                  <a:gd name="f1358" fmla="*/ f1029 1 12192000"/>
                  <a:gd name="f1359" fmla="*/ f1030 1 3176298"/>
                  <a:gd name="f1360" fmla="*/ f1031 1 12192000"/>
                  <a:gd name="f1361" fmla="*/ f1032 1 3176298"/>
                  <a:gd name="f1362" fmla="*/ f1033 1 12192000"/>
                  <a:gd name="f1363" fmla="*/ f1034 1 3176298"/>
                  <a:gd name="f1364" fmla="*/ f1035 1 12192000"/>
                  <a:gd name="f1365" fmla="*/ f1036 1 3176298"/>
                  <a:gd name="f1366" fmla="*/ f1037 1 12192000"/>
                  <a:gd name="f1367" fmla="*/ f1038 1 3176298"/>
                  <a:gd name="f1368" fmla="*/ f1039 1 12192000"/>
                  <a:gd name="f1369" fmla="*/ f1040 1 3176298"/>
                  <a:gd name="f1370" fmla="*/ f1041 1 12192000"/>
                  <a:gd name="f1371" fmla="*/ f1042 1 3176298"/>
                  <a:gd name="f1372" fmla="*/ f1043 1 12192000"/>
                  <a:gd name="f1373" fmla="*/ f1044 1 3176298"/>
                  <a:gd name="f1374" fmla="*/ f1045 1 12192000"/>
                  <a:gd name="f1375" fmla="*/ f1046 1 3176298"/>
                  <a:gd name="f1376" fmla="*/ f1047 1 12192000"/>
                  <a:gd name="f1377" fmla="*/ f1048 1 3176298"/>
                  <a:gd name="f1378" fmla="*/ f1049 1 12192000"/>
                  <a:gd name="f1379" fmla="*/ f1050 1 3176298"/>
                  <a:gd name="f1380" fmla="*/ f1051 1 12192000"/>
                  <a:gd name="f1381" fmla="*/ f1052 1 3176298"/>
                  <a:gd name="f1382" fmla="*/ f1053 1 12192000"/>
                  <a:gd name="f1383" fmla="*/ f1054 1 3176298"/>
                  <a:gd name="f1384" fmla="*/ f1055 1 12192000"/>
                  <a:gd name="f1385" fmla="*/ f1056 1 3176298"/>
                  <a:gd name="f1386" fmla="*/ f1057 1 12192000"/>
                  <a:gd name="f1387" fmla="*/ f1058 1 3176298"/>
                  <a:gd name="f1388" fmla="*/ f1059 1 12192000"/>
                  <a:gd name="f1389" fmla="*/ f1060 1 3176298"/>
                  <a:gd name="f1390" fmla="*/ f1061 1 12192000"/>
                  <a:gd name="f1391" fmla="*/ f1062 1 3176298"/>
                  <a:gd name="f1392" fmla="*/ f1063 1 12192000"/>
                  <a:gd name="f1393" fmla="*/ f1064 1 3176298"/>
                  <a:gd name="f1394" fmla="*/ f1065 1 12192000"/>
                  <a:gd name="f1395" fmla="*/ f1066 1 3176298"/>
                  <a:gd name="f1396" fmla="*/ f1067 1 12192000"/>
                  <a:gd name="f1397" fmla="*/ f1068 1 3176298"/>
                  <a:gd name="f1398" fmla="*/ f1069 1 12192000"/>
                  <a:gd name="f1399" fmla="*/ f1070 1 3176298"/>
                  <a:gd name="f1400" fmla="*/ f1071 1 12192000"/>
                  <a:gd name="f1401" fmla="*/ f1072 1 3176298"/>
                  <a:gd name="f1402" fmla="*/ f1073 1 12192000"/>
                  <a:gd name="f1403" fmla="*/ f1074 1 3176298"/>
                  <a:gd name="f1404" fmla="*/ f1075 1 12192000"/>
                  <a:gd name="f1405" fmla="*/ f1076 1 3176298"/>
                  <a:gd name="f1406" fmla="*/ f1077 1 12192000"/>
                  <a:gd name="f1407" fmla="*/ f1078 1 3176298"/>
                  <a:gd name="f1408" fmla="*/ f1079 1 12192000"/>
                  <a:gd name="f1409" fmla="*/ f1080 1 3176298"/>
                  <a:gd name="f1410" fmla="*/ f1081 1 12192000"/>
                  <a:gd name="f1411" fmla="*/ f1082 1 3176298"/>
                  <a:gd name="f1412" fmla="*/ f1083 1 12192000"/>
                  <a:gd name="f1413" fmla="*/ f1084 1 3176298"/>
                  <a:gd name="f1414" fmla="*/ f1085 1 12192000"/>
                  <a:gd name="f1415" fmla="*/ f1086 1 12192000"/>
                  <a:gd name="f1416" fmla="*/ f1087 1 3176298"/>
                  <a:gd name="f1417" fmla="*/ f1088 1 12192000"/>
                  <a:gd name="f1418" fmla="*/ f1089 1 3176298"/>
                  <a:gd name="f1419" fmla="*/ f1090 1 12192000"/>
                  <a:gd name="f1420" fmla="*/ f1091 1 3176298"/>
                  <a:gd name="f1421" fmla="*/ f1092 1 12192000"/>
                  <a:gd name="f1422" fmla="*/ f1093 1 3176298"/>
                  <a:gd name="f1423" fmla="*/ f1094 1 12192000"/>
                  <a:gd name="f1424" fmla="*/ f1095 1 3176298"/>
                  <a:gd name="f1425" fmla="*/ f1096 1 12192000"/>
                  <a:gd name="f1426" fmla="*/ f1097 1 3176298"/>
                  <a:gd name="f1427" fmla="*/ f1098 1 12192000"/>
                  <a:gd name="f1428" fmla="*/ f1099 1 3176298"/>
                  <a:gd name="f1429" fmla="*/ f1100 1 12192000"/>
                  <a:gd name="f1430" fmla="*/ f1101 1 3176298"/>
                  <a:gd name="f1431" fmla="*/ f1102 1 12192000"/>
                  <a:gd name="f1432" fmla="*/ f1103 1 3176298"/>
                  <a:gd name="f1433" fmla="*/ f1104 1 12192000"/>
                  <a:gd name="f1434" fmla="*/ f1105 1 3176298"/>
                  <a:gd name="f1435" fmla="*/ f1106 1 12192000"/>
                  <a:gd name="f1436" fmla="*/ f1107 1 3176298"/>
                  <a:gd name="f1437" fmla="*/ f1108 1 12192000"/>
                  <a:gd name="f1438" fmla="*/ f1109 1 3176298"/>
                  <a:gd name="f1439" fmla="*/ f1110 1 12192000"/>
                  <a:gd name="f1440" fmla="*/ f1111 1 3176298"/>
                  <a:gd name="f1441" fmla="*/ f1112 1 12192000"/>
                  <a:gd name="f1442" fmla="*/ f1113 1 12192000"/>
                  <a:gd name="f1443" fmla="*/ f1114 1 3176298"/>
                  <a:gd name="f1444" fmla="*/ f1115 1 12192000"/>
                  <a:gd name="f1445" fmla="*/ f1116 1 3176298"/>
                  <a:gd name="f1446" fmla="*/ f1117 1 12192000"/>
                  <a:gd name="f1447" fmla="*/ f1118 1 3176298"/>
                  <a:gd name="f1448" fmla="*/ f1119 1 12192000"/>
                  <a:gd name="f1449" fmla="*/ f1120 1 3176298"/>
                  <a:gd name="f1450" fmla="*/ f1121 1 12192000"/>
                  <a:gd name="f1451" fmla="*/ f1122 1 3176298"/>
                  <a:gd name="f1452" fmla="*/ f1123 1 12192000"/>
                  <a:gd name="f1453" fmla="*/ f1124 1 3176298"/>
                  <a:gd name="f1454" fmla="*/ f1125 1 12192000"/>
                  <a:gd name="f1455" fmla="*/ f1126 1 3176298"/>
                  <a:gd name="f1456" fmla="*/ f1127 1 12192000"/>
                  <a:gd name="f1457" fmla="*/ f1128 1 3176298"/>
                  <a:gd name="f1458" fmla="*/ f1129 1 12192000"/>
                  <a:gd name="f1459" fmla="*/ f1130 1 3176298"/>
                  <a:gd name="f1460" fmla="*/ f1131 1 12192000"/>
                  <a:gd name="f1461" fmla="*/ f1132 1 3176298"/>
                  <a:gd name="f1462" fmla="*/ f1133 1 12192000"/>
                  <a:gd name="f1463" fmla="*/ f1134 1 3176298"/>
                  <a:gd name="f1464" fmla="*/ f1135 1 12192000"/>
                  <a:gd name="f1465" fmla="*/ f1136 1 3176298"/>
                  <a:gd name="f1466" fmla="*/ f1137 1 12192000"/>
                  <a:gd name="f1467" fmla="*/ f1138 1 3176298"/>
                  <a:gd name="f1468" fmla="*/ f1139 1 12192000"/>
                  <a:gd name="f1469" fmla="*/ f1140 1 3176298"/>
                  <a:gd name="f1470" fmla="*/ f1141 1 12192000"/>
                  <a:gd name="f1471" fmla="*/ f1142 1 3176298"/>
                  <a:gd name="f1472" fmla="*/ f1143 1 12192000"/>
                  <a:gd name="f1473" fmla="*/ f1144 1 3176298"/>
                  <a:gd name="f1474" fmla="*/ f1145 1 12192000"/>
                  <a:gd name="f1475" fmla="*/ f1146 1 3176298"/>
                  <a:gd name="f1476" fmla="*/ f1147 1 12192000"/>
                  <a:gd name="f1477" fmla="*/ f1148 1 3176298"/>
                  <a:gd name="f1478" fmla="*/ f1149 1 12192000"/>
                  <a:gd name="f1479" fmla="*/ f1150 1 3176298"/>
                  <a:gd name="f1480" fmla="*/ f1151 1 12192000"/>
                  <a:gd name="f1481" fmla="*/ f1152 1 3176298"/>
                  <a:gd name="f1482" fmla="*/ f1153 1 12192000"/>
                  <a:gd name="f1483" fmla="*/ f1154 1 3176298"/>
                  <a:gd name="f1484" fmla="*/ f1155 1 12192000"/>
                  <a:gd name="f1485" fmla="*/ f1156 1 12192000"/>
                  <a:gd name="f1486" fmla="*/ f1157 1 3176298"/>
                  <a:gd name="f1487" fmla="*/ f1158 1 12192000"/>
                  <a:gd name="f1488" fmla="*/ f1159 1 3176298"/>
                  <a:gd name="f1489" fmla="*/ f1160 1 12192000"/>
                  <a:gd name="f1490" fmla="*/ f1161 1 3176298"/>
                  <a:gd name="f1491" fmla="*/ f1162 1 12192000"/>
                  <a:gd name="f1492" fmla="*/ f1163 1 3176298"/>
                  <a:gd name="f1493" fmla="*/ f1164 1 12192000"/>
                  <a:gd name="f1494" fmla="*/ f1165 1 3176298"/>
                  <a:gd name="f1495" fmla="*/ f1166 1 12192000"/>
                  <a:gd name="f1496" fmla="*/ f1167 1 3176298"/>
                  <a:gd name="f1497" fmla="*/ f1168 1 12192000"/>
                  <a:gd name="f1498" fmla="*/ f1169 1 3176298"/>
                  <a:gd name="f1499" fmla="*/ f1170 1 12192000"/>
                  <a:gd name="f1500" fmla="*/ f1171 1 3176298"/>
                  <a:gd name="f1501" fmla="*/ f1172 1 12192000"/>
                  <a:gd name="f1502" fmla="*/ f1173 1 3176298"/>
                  <a:gd name="f1503" fmla="*/ f1174 1 12192000"/>
                  <a:gd name="f1504" fmla="*/ f1175 1 3176298"/>
                  <a:gd name="f1505" fmla="*/ f1176 1 12192000"/>
                  <a:gd name="f1506" fmla="*/ f1177 1 3176298"/>
                  <a:gd name="f1507" fmla="*/ f1178 1 12192000"/>
                  <a:gd name="f1508" fmla="*/ f1179 1 3176298"/>
                  <a:gd name="f1509" fmla="*/ f1180 1 12192000"/>
                  <a:gd name="f1510" fmla="*/ f1181 1 3176298"/>
                  <a:gd name="f1511" fmla="*/ f1182 1 12192000"/>
                  <a:gd name="f1512" fmla="*/ f1183 1 3176298"/>
                  <a:gd name="f1513" fmla="*/ f1184 1 12192000"/>
                  <a:gd name="f1514" fmla="*/ f1185 1 3176298"/>
                  <a:gd name="f1515" fmla="*/ f1186 1 12192000"/>
                  <a:gd name="f1516" fmla="*/ f1187 1 3176298"/>
                  <a:gd name="f1517" fmla="*/ f1188 1 12192000"/>
                  <a:gd name="f1518" fmla="*/ f1189 1 3176298"/>
                  <a:gd name="f1519" fmla="*/ f1190 1 12192000"/>
                  <a:gd name="f1520" fmla="*/ f1191 1 3176298"/>
                  <a:gd name="f1521" fmla="*/ f1192 1 12192000"/>
                  <a:gd name="f1522" fmla="*/ f1193 1 3176298"/>
                  <a:gd name="f1523" fmla="*/ f1194 1 12192000"/>
                  <a:gd name="f1524" fmla="*/ f1195 1 3176298"/>
                  <a:gd name="f1525" fmla="*/ f1196 1 12192000"/>
                  <a:gd name="f1526" fmla="*/ f1197 1 3176298"/>
                  <a:gd name="f1527" fmla="*/ f1198 1 12192000"/>
                  <a:gd name="f1528" fmla="*/ f1199 1 3176298"/>
                  <a:gd name="f1529" fmla="*/ f1200 1 12192000"/>
                  <a:gd name="f1530" fmla="*/ f1201 1 3176298"/>
                  <a:gd name="f1531" fmla="*/ f1202 1 12192000"/>
                  <a:gd name="f1532" fmla="*/ f1203 1 3176298"/>
                  <a:gd name="f1533" fmla="*/ f1204 1 12192000"/>
                  <a:gd name="f1534" fmla="*/ f1205 1 3176298"/>
                  <a:gd name="f1535" fmla="*/ f1206 1 12192000"/>
                  <a:gd name="f1536" fmla="*/ f1207 1 3176298"/>
                  <a:gd name="f1537" fmla="*/ f1208 1 12192000"/>
                  <a:gd name="f1538" fmla="*/ f1209 1 3176298"/>
                  <a:gd name="f1539" fmla="*/ f1210 1 12192000"/>
                  <a:gd name="f1540" fmla="*/ f1211 1 3176298"/>
                  <a:gd name="f1541" fmla="*/ f1212 1 12192000"/>
                  <a:gd name="f1542" fmla="*/ f1213 1 3176298"/>
                  <a:gd name="f1543" fmla="*/ f1214 1 12192000"/>
                  <a:gd name="f1544" fmla="*/ f1215 1 3176298"/>
                  <a:gd name="f1545" fmla="*/ f1216 1 12192000"/>
                  <a:gd name="f1546" fmla="*/ f1217 1 3176298"/>
                  <a:gd name="f1547" fmla="*/ f1218 1 12192000"/>
                  <a:gd name="f1548" fmla="*/ f1219 1 3176298"/>
                  <a:gd name="f1549" fmla="*/ f1220 1 12192000"/>
                  <a:gd name="f1550" fmla="*/ f1221 1 3176298"/>
                  <a:gd name="f1551" fmla="*/ f1222 1 12192000"/>
                  <a:gd name="f1552" fmla="*/ f1223 1 3176298"/>
                  <a:gd name="f1553" fmla="*/ f1224 1 12192000"/>
                  <a:gd name="f1554" fmla="*/ f1225 1 3176298"/>
                  <a:gd name="f1555" fmla="*/ f1226 1 12192000"/>
                  <a:gd name="f1556" fmla="*/ f1227 1 3176298"/>
                  <a:gd name="f1557" fmla="*/ f1228 1 12192000"/>
                  <a:gd name="f1558" fmla="*/ f1229 1 3176298"/>
                  <a:gd name="f1559" fmla="*/ f1230 1 12192000"/>
                  <a:gd name="f1560" fmla="*/ f1231 1 3176298"/>
                  <a:gd name="f1561" fmla="*/ f1232 1 12192000"/>
                  <a:gd name="f1562" fmla="*/ f1233 1 3176298"/>
                  <a:gd name="f1563" fmla="*/ f1234 1 12192000"/>
                  <a:gd name="f1564" fmla="*/ f1235 1 3176298"/>
                  <a:gd name="f1565" fmla="*/ f1236 1 12192000"/>
                  <a:gd name="f1566" fmla="*/ f1237 1 3176298"/>
                  <a:gd name="f1567" fmla="*/ f1238 1 12192000"/>
                  <a:gd name="f1568" fmla="*/ f1239 1 3176298"/>
                  <a:gd name="f1569" fmla="*/ f1240 1 12192000"/>
                  <a:gd name="f1570" fmla="*/ f1241 1 3176298"/>
                  <a:gd name="f1571" fmla="*/ f1242 1 12192000"/>
                  <a:gd name="f1572" fmla="*/ f1243 1 3176298"/>
                  <a:gd name="f1573" fmla="*/ f1244 1 12192000"/>
                  <a:gd name="f1574" fmla="*/ f1245 1 3176298"/>
                  <a:gd name="f1575" fmla="*/ f1246 1 12192000"/>
                  <a:gd name="f1576" fmla="*/ f1247 1 3176298"/>
                  <a:gd name="f1577" fmla="*/ f1248 1 12192000"/>
                  <a:gd name="f1578" fmla="*/ f1249 1 3176298"/>
                  <a:gd name="f1579" fmla="*/ f1250 1 12192000"/>
                  <a:gd name="f1580" fmla="*/ f1251 1 3176298"/>
                  <a:gd name="f1581" fmla="*/ f1252 1 12192000"/>
                  <a:gd name="f1582" fmla="*/ f1253 1 3176298"/>
                  <a:gd name="f1583" fmla="*/ f1254 1 12192000"/>
                  <a:gd name="f1584" fmla="*/ f1255 1 3176298"/>
                  <a:gd name="f1585" fmla="*/ f1256 1 12192000"/>
                  <a:gd name="f1586" fmla="*/ f1257 1 3176298"/>
                  <a:gd name="f1587" fmla="*/ f1258 1 12192000"/>
                  <a:gd name="f1588" fmla="*/ f1259 1 3176298"/>
                  <a:gd name="f1589" fmla="*/ f1260 1 12192000"/>
                  <a:gd name="f1590" fmla="*/ f1261 1 3176298"/>
                  <a:gd name="f1591" fmla="*/ f1262 1 12192000"/>
                  <a:gd name="f1592" fmla="*/ f1263 1 3176298"/>
                  <a:gd name="f1593" fmla="*/ f1264 1 12192000"/>
                  <a:gd name="f1594" fmla="*/ f1265 1 3176298"/>
                  <a:gd name="f1595" fmla="*/ f5 1 f936"/>
                  <a:gd name="f1596" fmla="*/ f6 1 f936"/>
                  <a:gd name="f1597" fmla="*/ f5 1 f937"/>
                  <a:gd name="f1598" fmla="*/ f7 1 f937"/>
                  <a:gd name="f1599" fmla="+- f1266 0 f1"/>
                  <a:gd name="f1600" fmla="*/ f1267 1 f936"/>
                  <a:gd name="f1601" fmla="*/ f1268 1 f937"/>
                  <a:gd name="f1602" fmla="*/ f1269 1 f937"/>
                  <a:gd name="f1603" fmla="*/ f1270 1 f936"/>
                  <a:gd name="f1604" fmla="*/ f1271 1 f937"/>
                  <a:gd name="f1605" fmla="*/ f1272 1 f936"/>
                  <a:gd name="f1606" fmla="*/ f1273 1 f937"/>
                  <a:gd name="f1607" fmla="*/ f1274 1 f936"/>
                  <a:gd name="f1608" fmla="*/ f1275 1 f937"/>
                  <a:gd name="f1609" fmla="*/ f1276 1 f936"/>
                  <a:gd name="f1610" fmla="*/ f1277 1 f937"/>
                  <a:gd name="f1611" fmla="*/ f1278 1 f936"/>
                  <a:gd name="f1612" fmla="*/ f1279 1 f937"/>
                  <a:gd name="f1613" fmla="*/ f1280 1 f936"/>
                  <a:gd name="f1614" fmla="*/ f1281 1 f937"/>
                  <a:gd name="f1615" fmla="*/ f1282 1 f936"/>
                  <a:gd name="f1616" fmla="*/ f1283 1 f937"/>
                  <a:gd name="f1617" fmla="*/ f1284 1 f936"/>
                  <a:gd name="f1618" fmla="*/ f1285 1 f937"/>
                  <a:gd name="f1619" fmla="*/ f1286 1 f936"/>
                  <a:gd name="f1620" fmla="*/ f1287 1 f937"/>
                  <a:gd name="f1621" fmla="*/ f1288 1 f936"/>
                  <a:gd name="f1622" fmla="*/ f1289 1 f937"/>
                  <a:gd name="f1623" fmla="*/ f1290 1 f936"/>
                  <a:gd name="f1624" fmla="*/ f1291 1 f937"/>
                  <a:gd name="f1625" fmla="*/ f1292 1 f936"/>
                  <a:gd name="f1626" fmla="*/ f1293 1 f937"/>
                  <a:gd name="f1627" fmla="*/ f1294 1 f936"/>
                  <a:gd name="f1628" fmla="*/ f1295 1 f937"/>
                  <a:gd name="f1629" fmla="*/ f1296 1 f936"/>
                  <a:gd name="f1630" fmla="*/ f1297 1 f937"/>
                  <a:gd name="f1631" fmla="*/ f1298 1 f936"/>
                  <a:gd name="f1632" fmla="*/ f1299 1 f937"/>
                  <a:gd name="f1633" fmla="*/ f1300 1 f936"/>
                  <a:gd name="f1634" fmla="*/ f1301 1 f937"/>
                  <a:gd name="f1635" fmla="*/ f1302 1 f936"/>
                  <a:gd name="f1636" fmla="*/ f1303 1 f937"/>
                  <a:gd name="f1637" fmla="*/ f1304 1 f936"/>
                  <a:gd name="f1638" fmla="*/ f1305 1 f937"/>
                  <a:gd name="f1639" fmla="*/ f1306 1 f936"/>
                  <a:gd name="f1640" fmla="*/ f1307 1 f937"/>
                  <a:gd name="f1641" fmla="*/ f1308 1 f936"/>
                  <a:gd name="f1642" fmla="*/ f1309 1 f937"/>
                  <a:gd name="f1643" fmla="*/ f1310 1 f936"/>
                  <a:gd name="f1644" fmla="*/ f1311 1 f937"/>
                  <a:gd name="f1645" fmla="*/ f1312 1 f936"/>
                  <a:gd name="f1646" fmla="*/ f1313 1 f937"/>
                  <a:gd name="f1647" fmla="*/ f1314 1 f936"/>
                  <a:gd name="f1648" fmla="*/ f1315 1 f937"/>
                  <a:gd name="f1649" fmla="*/ f1316 1 f936"/>
                  <a:gd name="f1650" fmla="*/ f1317 1 f937"/>
                  <a:gd name="f1651" fmla="*/ f1318 1 f936"/>
                  <a:gd name="f1652" fmla="*/ f1319 1 f937"/>
                  <a:gd name="f1653" fmla="*/ f1320 1 f936"/>
                  <a:gd name="f1654" fmla="*/ f1321 1 f937"/>
                  <a:gd name="f1655" fmla="*/ f1322 1 f936"/>
                  <a:gd name="f1656" fmla="*/ f1323 1 f937"/>
                  <a:gd name="f1657" fmla="*/ f1324 1 f936"/>
                  <a:gd name="f1658" fmla="*/ f1325 1 f937"/>
                  <a:gd name="f1659" fmla="*/ f1326 1 f936"/>
                  <a:gd name="f1660" fmla="*/ f1327 1 f937"/>
                  <a:gd name="f1661" fmla="*/ f1328 1 f936"/>
                  <a:gd name="f1662" fmla="*/ f1329 1 f937"/>
                  <a:gd name="f1663" fmla="*/ f1330 1 f936"/>
                  <a:gd name="f1664" fmla="*/ f1331 1 f937"/>
                  <a:gd name="f1665" fmla="*/ f1332 1 f936"/>
                  <a:gd name="f1666" fmla="*/ f1333 1 f937"/>
                  <a:gd name="f1667" fmla="*/ f1334 1 f936"/>
                  <a:gd name="f1668" fmla="*/ f1335 1 f937"/>
                  <a:gd name="f1669" fmla="*/ f1336 1 f936"/>
                  <a:gd name="f1670" fmla="*/ f1337 1 f937"/>
                  <a:gd name="f1671" fmla="*/ f1338 1 f936"/>
                  <a:gd name="f1672" fmla="*/ f1339 1 f937"/>
                  <a:gd name="f1673" fmla="*/ f1340 1 f936"/>
                  <a:gd name="f1674" fmla="*/ f1341 1 f937"/>
                  <a:gd name="f1675" fmla="*/ f1342 1 f936"/>
                  <a:gd name="f1676" fmla="*/ f1343 1 f937"/>
                  <a:gd name="f1677" fmla="*/ f1344 1 f936"/>
                  <a:gd name="f1678" fmla="*/ f1345 1 f937"/>
                  <a:gd name="f1679" fmla="*/ f1346 1 f936"/>
                  <a:gd name="f1680" fmla="*/ f1347 1 f937"/>
                  <a:gd name="f1681" fmla="*/ f1348 1 f936"/>
                  <a:gd name="f1682" fmla="*/ f1349 1 f937"/>
                  <a:gd name="f1683" fmla="*/ f1350 1 f936"/>
                  <a:gd name="f1684" fmla="*/ f1351 1 f937"/>
                  <a:gd name="f1685" fmla="*/ f1352 1 f936"/>
                  <a:gd name="f1686" fmla="*/ f1353 1 f937"/>
                  <a:gd name="f1687" fmla="*/ f1354 1 f936"/>
                  <a:gd name="f1688" fmla="*/ f1355 1 f937"/>
                  <a:gd name="f1689" fmla="*/ f1356 1 f936"/>
                  <a:gd name="f1690" fmla="*/ f1357 1 f937"/>
                  <a:gd name="f1691" fmla="*/ f1358 1 f936"/>
                  <a:gd name="f1692" fmla="*/ f1359 1 f937"/>
                  <a:gd name="f1693" fmla="*/ f1360 1 f936"/>
                  <a:gd name="f1694" fmla="*/ f1361 1 f937"/>
                  <a:gd name="f1695" fmla="*/ f1362 1 f936"/>
                  <a:gd name="f1696" fmla="*/ f1363 1 f937"/>
                  <a:gd name="f1697" fmla="*/ f1364 1 f936"/>
                  <a:gd name="f1698" fmla="*/ f1365 1 f937"/>
                  <a:gd name="f1699" fmla="*/ f1366 1 f936"/>
                  <a:gd name="f1700" fmla="*/ f1367 1 f937"/>
                  <a:gd name="f1701" fmla="*/ f1368 1 f936"/>
                  <a:gd name="f1702" fmla="*/ f1369 1 f937"/>
                  <a:gd name="f1703" fmla="*/ f1370 1 f936"/>
                  <a:gd name="f1704" fmla="*/ f1371 1 f937"/>
                  <a:gd name="f1705" fmla="*/ f1372 1 f936"/>
                  <a:gd name="f1706" fmla="*/ f1373 1 f937"/>
                  <a:gd name="f1707" fmla="*/ f1374 1 f936"/>
                  <a:gd name="f1708" fmla="*/ f1375 1 f937"/>
                  <a:gd name="f1709" fmla="*/ f1376 1 f936"/>
                  <a:gd name="f1710" fmla="*/ f1377 1 f937"/>
                  <a:gd name="f1711" fmla="*/ f1378 1 f936"/>
                  <a:gd name="f1712" fmla="*/ f1379 1 f937"/>
                  <a:gd name="f1713" fmla="*/ f1380 1 f936"/>
                  <a:gd name="f1714" fmla="*/ f1381 1 f937"/>
                  <a:gd name="f1715" fmla="*/ f1382 1 f936"/>
                  <a:gd name="f1716" fmla="*/ f1383 1 f937"/>
                  <a:gd name="f1717" fmla="*/ f1384 1 f936"/>
                  <a:gd name="f1718" fmla="*/ f1385 1 f937"/>
                  <a:gd name="f1719" fmla="*/ f1386 1 f936"/>
                  <a:gd name="f1720" fmla="*/ f1387 1 f937"/>
                  <a:gd name="f1721" fmla="*/ f1388 1 f936"/>
                  <a:gd name="f1722" fmla="*/ f1389 1 f937"/>
                  <a:gd name="f1723" fmla="*/ f1390 1 f936"/>
                  <a:gd name="f1724" fmla="*/ f1391 1 f937"/>
                  <a:gd name="f1725" fmla="*/ f1392 1 f936"/>
                  <a:gd name="f1726" fmla="*/ f1393 1 f937"/>
                  <a:gd name="f1727" fmla="*/ f1394 1 f936"/>
                  <a:gd name="f1728" fmla="*/ f1395 1 f937"/>
                  <a:gd name="f1729" fmla="*/ f1396 1 f936"/>
                  <a:gd name="f1730" fmla="*/ f1397 1 f937"/>
                  <a:gd name="f1731" fmla="*/ f1398 1 f936"/>
                  <a:gd name="f1732" fmla="*/ f1399 1 f937"/>
                  <a:gd name="f1733" fmla="*/ f1400 1 f936"/>
                  <a:gd name="f1734" fmla="*/ f1401 1 f937"/>
                  <a:gd name="f1735" fmla="*/ f1402 1 f936"/>
                  <a:gd name="f1736" fmla="*/ f1403 1 f937"/>
                  <a:gd name="f1737" fmla="*/ f1404 1 f936"/>
                  <a:gd name="f1738" fmla="*/ f1405 1 f937"/>
                  <a:gd name="f1739" fmla="*/ f1406 1 f936"/>
                  <a:gd name="f1740" fmla="*/ f1407 1 f937"/>
                  <a:gd name="f1741" fmla="*/ f1408 1 f936"/>
                  <a:gd name="f1742" fmla="*/ f1409 1 f937"/>
                  <a:gd name="f1743" fmla="*/ f1410 1 f936"/>
                  <a:gd name="f1744" fmla="*/ f1411 1 f937"/>
                  <a:gd name="f1745" fmla="*/ f1412 1 f936"/>
                  <a:gd name="f1746" fmla="*/ f1413 1 f937"/>
                  <a:gd name="f1747" fmla="*/ f1414 1 f936"/>
                  <a:gd name="f1748" fmla="*/ f1415 1 f936"/>
                  <a:gd name="f1749" fmla="*/ f1416 1 f937"/>
                  <a:gd name="f1750" fmla="*/ f1417 1 f936"/>
                  <a:gd name="f1751" fmla="*/ f1418 1 f937"/>
                  <a:gd name="f1752" fmla="*/ f1419 1 f936"/>
                  <a:gd name="f1753" fmla="*/ f1420 1 f937"/>
                  <a:gd name="f1754" fmla="*/ f1421 1 f936"/>
                  <a:gd name="f1755" fmla="*/ f1422 1 f937"/>
                  <a:gd name="f1756" fmla="*/ f1423 1 f936"/>
                  <a:gd name="f1757" fmla="*/ f1424 1 f937"/>
                  <a:gd name="f1758" fmla="*/ f1425 1 f936"/>
                  <a:gd name="f1759" fmla="*/ f1426 1 f937"/>
                  <a:gd name="f1760" fmla="*/ f1427 1 f936"/>
                  <a:gd name="f1761" fmla="*/ f1428 1 f937"/>
                  <a:gd name="f1762" fmla="*/ f1429 1 f936"/>
                  <a:gd name="f1763" fmla="*/ f1430 1 f937"/>
                  <a:gd name="f1764" fmla="*/ f1431 1 f936"/>
                  <a:gd name="f1765" fmla="*/ f1432 1 f937"/>
                  <a:gd name="f1766" fmla="*/ f1433 1 f936"/>
                  <a:gd name="f1767" fmla="*/ f1434 1 f937"/>
                  <a:gd name="f1768" fmla="*/ f1435 1 f936"/>
                  <a:gd name="f1769" fmla="*/ f1436 1 f937"/>
                  <a:gd name="f1770" fmla="*/ f1437 1 f936"/>
                  <a:gd name="f1771" fmla="*/ f1438 1 f937"/>
                  <a:gd name="f1772" fmla="*/ f1439 1 f936"/>
                  <a:gd name="f1773" fmla="*/ f1440 1 f937"/>
                  <a:gd name="f1774" fmla="*/ f1441 1 f936"/>
                  <a:gd name="f1775" fmla="*/ f1442 1 f936"/>
                  <a:gd name="f1776" fmla="*/ f1443 1 f937"/>
                  <a:gd name="f1777" fmla="*/ f1444 1 f936"/>
                  <a:gd name="f1778" fmla="*/ f1445 1 f937"/>
                  <a:gd name="f1779" fmla="*/ f1446 1 f936"/>
                  <a:gd name="f1780" fmla="*/ f1447 1 f937"/>
                  <a:gd name="f1781" fmla="*/ f1448 1 f936"/>
                  <a:gd name="f1782" fmla="*/ f1449 1 f937"/>
                  <a:gd name="f1783" fmla="*/ f1450 1 f936"/>
                  <a:gd name="f1784" fmla="*/ f1451 1 f937"/>
                  <a:gd name="f1785" fmla="*/ f1452 1 f936"/>
                  <a:gd name="f1786" fmla="*/ f1453 1 f937"/>
                  <a:gd name="f1787" fmla="*/ f1454 1 f936"/>
                  <a:gd name="f1788" fmla="*/ f1455 1 f937"/>
                  <a:gd name="f1789" fmla="*/ f1456 1 f936"/>
                  <a:gd name="f1790" fmla="*/ f1457 1 f937"/>
                  <a:gd name="f1791" fmla="*/ f1458 1 f936"/>
                  <a:gd name="f1792" fmla="*/ f1459 1 f937"/>
                  <a:gd name="f1793" fmla="*/ f1460 1 f936"/>
                  <a:gd name="f1794" fmla="*/ f1461 1 f937"/>
                  <a:gd name="f1795" fmla="*/ f1462 1 f936"/>
                  <a:gd name="f1796" fmla="*/ f1463 1 f937"/>
                  <a:gd name="f1797" fmla="*/ f1464 1 f936"/>
                  <a:gd name="f1798" fmla="*/ f1465 1 f937"/>
                  <a:gd name="f1799" fmla="*/ f1466 1 f936"/>
                  <a:gd name="f1800" fmla="*/ f1467 1 f937"/>
                  <a:gd name="f1801" fmla="*/ f1468 1 f936"/>
                  <a:gd name="f1802" fmla="*/ f1469 1 f937"/>
                  <a:gd name="f1803" fmla="*/ f1470 1 f936"/>
                  <a:gd name="f1804" fmla="*/ f1471 1 f937"/>
                  <a:gd name="f1805" fmla="*/ f1472 1 f936"/>
                  <a:gd name="f1806" fmla="*/ f1473 1 f937"/>
                  <a:gd name="f1807" fmla="*/ f1474 1 f936"/>
                  <a:gd name="f1808" fmla="*/ f1475 1 f937"/>
                  <a:gd name="f1809" fmla="*/ f1476 1 f936"/>
                  <a:gd name="f1810" fmla="*/ f1477 1 f937"/>
                  <a:gd name="f1811" fmla="*/ f1478 1 f936"/>
                  <a:gd name="f1812" fmla="*/ f1479 1 f937"/>
                  <a:gd name="f1813" fmla="*/ f1480 1 f936"/>
                  <a:gd name="f1814" fmla="*/ f1481 1 f937"/>
                  <a:gd name="f1815" fmla="*/ f1482 1 f936"/>
                  <a:gd name="f1816" fmla="*/ f1483 1 f937"/>
                  <a:gd name="f1817" fmla="*/ f1484 1 f936"/>
                  <a:gd name="f1818" fmla="*/ f1485 1 f936"/>
                  <a:gd name="f1819" fmla="*/ f1486 1 f937"/>
                  <a:gd name="f1820" fmla="*/ f1487 1 f936"/>
                  <a:gd name="f1821" fmla="*/ f1488 1 f937"/>
                  <a:gd name="f1822" fmla="*/ f1489 1 f936"/>
                  <a:gd name="f1823" fmla="*/ f1490 1 f937"/>
                  <a:gd name="f1824" fmla="*/ f1491 1 f936"/>
                  <a:gd name="f1825" fmla="*/ f1492 1 f937"/>
                  <a:gd name="f1826" fmla="*/ f1493 1 f936"/>
                  <a:gd name="f1827" fmla="*/ f1494 1 f937"/>
                  <a:gd name="f1828" fmla="*/ f1495 1 f936"/>
                  <a:gd name="f1829" fmla="*/ f1496 1 f937"/>
                  <a:gd name="f1830" fmla="*/ f1497 1 f936"/>
                  <a:gd name="f1831" fmla="*/ f1498 1 f937"/>
                  <a:gd name="f1832" fmla="*/ f1499 1 f936"/>
                  <a:gd name="f1833" fmla="*/ f1500 1 f937"/>
                  <a:gd name="f1834" fmla="*/ f1501 1 f936"/>
                  <a:gd name="f1835" fmla="*/ f1502 1 f937"/>
                  <a:gd name="f1836" fmla="*/ f1503 1 f936"/>
                  <a:gd name="f1837" fmla="*/ f1504 1 f937"/>
                  <a:gd name="f1838" fmla="*/ f1505 1 f936"/>
                  <a:gd name="f1839" fmla="*/ f1506 1 f937"/>
                  <a:gd name="f1840" fmla="*/ f1507 1 f936"/>
                  <a:gd name="f1841" fmla="*/ f1508 1 f937"/>
                  <a:gd name="f1842" fmla="*/ f1509 1 f936"/>
                  <a:gd name="f1843" fmla="*/ f1510 1 f937"/>
                  <a:gd name="f1844" fmla="*/ f1511 1 f936"/>
                  <a:gd name="f1845" fmla="*/ f1512 1 f937"/>
                  <a:gd name="f1846" fmla="*/ f1513 1 f936"/>
                  <a:gd name="f1847" fmla="*/ f1514 1 f937"/>
                  <a:gd name="f1848" fmla="*/ f1515 1 f936"/>
                  <a:gd name="f1849" fmla="*/ f1516 1 f937"/>
                  <a:gd name="f1850" fmla="*/ f1517 1 f936"/>
                  <a:gd name="f1851" fmla="*/ f1518 1 f937"/>
                  <a:gd name="f1852" fmla="*/ f1519 1 f936"/>
                  <a:gd name="f1853" fmla="*/ f1520 1 f937"/>
                  <a:gd name="f1854" fmla="*/ f1521 1 f936"/>
                  <a:gd name="f1855" fmla="*/ f1522 1 f937"/>
                  <a:gd name="f1856" fmla="*/ f1523 1 f936"/>
                  <a:gd name="f1857" fmla="*/ f1524 1 f937"/>
                  <a:gd name="f1858" fmla="*/ f1525 1 f936"/>
                  <a:gd name="f1859" fmla="*/ f1526 1 f937"/>
                  <a:gd name="f1860" fmla="*/ f1527 1 f936"/>
                  <a:gd name="f1861" fmla="*/ f1528 1 f937"/>
                  <a:gd name="f1862" fmla="*/ f1529 1 f936"/>
                  <a:gd name="f1863" fmla="*/ f1530 1 f937"/>
                  <a:gd name="f1864" fmla="*/ f1531 1 f936"/>
                  <a:gd name="f1865" fmla="*/ f1532 1 f937"/>
                  <a:gd name="f1866" fmla="*/ f1533 1 f936"/>
                  <a:gd name="f1867" fmla="*/ f1534 1 f937"/>
                  <a:gd name="f1868" fmla="*/ f1535 1 f936"/>
                  <a:gd name="f1869" fmla="*/ f1536 1 f937"/>
                  <a:gd name="f1870" fmla="*/ f1537 1 f936"/>
                  <a:gd name="f1871" fmla="*/ f1538 1 f937"/>
                  <a:gd name="f1872" fmla="*/ f1539 1 f936"/>
                  <a:gd name="f1873" fmla="*/ f1540 1 f937"/>
                  <a:gd name="f1874" fmla="*/ f1541 1 f936"/>
                  <a:gd name="f1875" fmla="*/ f1542 1 f937"/>
                  <a:gd name="f1876" fmla="*/ f1543 1 f936"/>
                  <a:gd name="f1877" fmla="*/ f1544 1 f937"/>
                  <a:gd name="f1878" fmla="*/ f1545 1 f936"/>
                  <a:gd name="f1879" fmla="*/ f1546 1 f937"/>
                  <a:gd name="f1880" fmla="*/ f1547 1 f936"/>
                  <a:gd name="f1881" fmla="*/ f1548 1 f937"/>
                  <a:gd name="f1882" fmla="*/ f1549 1 f936"/>
                  <a:gd name="f1883" fmla="*/ f1550 1 f937"/>
                  <a:gd name="f1884" fmla="*/ f1551 1 f936"/>
                  <a:gd name="f1885" fmla="*/ f1552 1 f937"/>
                  <a:gd name="f1886" fmla="*/ f1553 1 f936"/>
                  <a:gd name="f1887" fmla="*/ f1554 1 f937"/>
                  <a:gd name="f1888" fmla="*/ f1555 1 f936"/>
                  <a:gd name="f1889" fmla="*/ f1556 1 f937"/>
                  <a:gd name="f1890" fmla="*/ f1557 1 f936"/>
                  <a:gd name="f1891" fmla="*/ f1558 1 f937"/>
                  <a:gd name="f1892" fmla="*/ f1559 1 f936"/>
                  <a:gd name="f1893" fmla="*/ f1560 1 f937"/>
                  <a:gd name="f1894" fmla="*/ f1561 1 f936"/>
                  <a:gd name="f1895" fmla="*/ f1562 1 f937"/>
                  <a:gd name="f1896" fmla="*/ f1563 1 f936"/>
                  <a:gd name="f1897" fmla="*/ f1564 1 f937"/>
                  <a:gd name="f1898" fmla="*/ f1565 1 f936"/>
                  <a:gd name="f1899" fmla="*/ f1566 1 f937"/>
                  <a:gd name="f1900" fmla="*/ f1567 1 f936"/>
                  <a:gd name="f1901" fmla="*/ f1568 1 f937"/>
                  <a:gd name="f1902" fmla="*/ f1569 1 f936"/>
                  <a:gd name="f1903" fmla="*/ f1570 1 f937"/>
                  <a:gd name="f1904" fmla="*/ f1571 1 f936"/>
                  <a:gd name="f1905" fmla="*/ f1572 1 f937"/>
                  <a:gd name="f1906" fmla="*/ f1573 1 f936"/>
                  <a:gd name="f1907" fmla="*/ f1574 1 f937"/>
                  <a:gd name="f1908" fmla="*/ f1575 1 f936"/>
                  <a:gd name="f1909" fmla="*/ f1576 1 f937"/>
                  <a:gd name="f1910" fmla="*/ f1577 1 f936"/>
                  <a:gd name="f1911" fmla="*/ f1578 1 f937"/>
                  <a:gd name="f1912" fmla="*/ f1579 1 f936"/>
                  <a:gd name="f1913" fmla="*/ f1580 1 f937"/>
                  <a:gd name="f1914" fmla="*/ f1581 1 f936"/>
                  <a:gd name="f1915" fmla="*/ f1582 1 f937"/>
                  <a:gd name="f1916" fmla="*/ f1583 1 f936"/>
                  <a:gd name="f1917" fmla="*/ f1584 1 f937"/>
                  <a:gd name="f1918" fmla="*/ f1585 1 f936"/>
                  <a:gd name="f1919" fmla="*/ f1586 1 f937"/>
                  <a:gd name="f1920" fmla="*/ f1587 1 f936"/>
                  <a:gd name="f1921" fmla="*/ f1588 1 f937"/>
                  <a:gd name="f1922" fmla="*/ f1589 1 f936"/>
                  <a:gd name="f1923" fmla="*/ f1590 1 f937"/>
                  <a:gd name="f1924" fmla="*/ f1591 1 f936"/>
                  <a:gd name="f1925" fmla="*/ f1592 1 f937"/>
                  <a:gd name="f1926" fmla="*/ f1593 1 f936"/>
                  <a:gd name="f1927" fmla="*/ f1594 1 f937"/>
                  <a:gd name="f1928" fmla="*/ f1595 f931 1"/>
                  <a:gd name="f1929" fmla="*/ f1596 f931 1"/>
                  <a:gd name="f1930" fmla="*/ f1598 f932 1"/>
                  <a:gd name="f1931" fmla="*/ f1597 f932 1"/>
                  <a:gd name="f1932" fmla="*/ f1600 f931 1"/>
                  <a:gd name="f1933" fmla="*/ f1601 f932 1"/>
                  <a:gd name="f1934" fmla="*/ f1602 f932 1"/>
                  <a:gd name="f1935" fmla="*/ f1603 f931 1"/>
                  <a:gd name="f1936" fmla="*/ f1604 f932 1"/>
                  <a:gd name="f1937" fmla="*/ f1605 f931 1"/>
                  <a:gd name="f1938" fmla="*/ f1606 f932 1"/>
                  <a:gd name="f1939" fmla="*/ f1607 f931 1"/>
                  <a:gd name="f1940" fmla="*/ f1608 f932 1"/>
                  <a:gd name="f1941" fmla="*/ f1609 f931 1"/>
                  <a:gd name="f1942" fmla="*/ f1610 f932 1"/>
                  <a:gd name="f1943" fmla="*/ f1611 f931 1"/>
                  <a:gd name="f1944" fmla="*/ f1612 f932 1"/>
                  <a:gd name="f1945" fmla="*/ f1613 f931 1"/>
                  <a:gd name="f1946" fmla="*/ f1614 f932 1"/>
                  <a:gd name="f1947" fmla="*/ f1615 f931 1"/>
                  <a:gd name="f1948" fmla="*/ f1616 f932 1"/>
                  <a:gd name="f1949" fmla="*/ f1617 f931 1"/>
                  <a:gd name="f1950" fmla="*/ f1618 f932 1"/>
                  <a:gd name="f1951" fmla="*/ f1619 f931 1"/>
                  <a:gd name="f1952" fmla="*/ f1620 f932 1"/>
                  <a:gd name="f1953" fmla="*/ f1621 f931 1"/>
                  <a:gd name="f1954" fmla="*/ f1622 f932 1"/>
                  <a:gd name="f1955" fmla="*/ f1623 f931 1"/>
                  <a:gd name="f1956" fmla="*/ f1624 f932 1"/>
                  <a:gd name="f1957" fmla="*/ f1625 f931 1"/>
                  <a:gd name="f1958" fmla="*/ f1626 f932 1"/>
                  <a:gd name="f1959" fmla="*/ f1627 f931 1"/>
                  <a:gd name="f1960" fmla="*/ f1628 f932 1"/>
                  <a:gd name="f1961" fmla="*/ f1629 f931 1"/>
                  <a:gd name="f1962" fmla="*/ f1630 f932 1"/>
                  <a:gd name="f1963" fmla="*/ f1631 f931 1"/>
                  <a:gd name="f1964" fmla="*/ f1632 f932 1"/>
                  <a:gd name="f1965" fmla="*/ f1633 f931 1"/>
                  <a:gd name="f1966" fmla="*/ f1634 f932 1"/>
                  <a:gd name="f1967" fmla="*/ f1635 f931 1"/>
                  <a:gd name="f1968" fmla="*/ f1636 f932 1"/>
                  <a:gd name="f1969" fmla="*/ f1637 f931 1"/>
                  <a:gd name="f1970" fmla="*/ f1638 f932 1"/>
                  <a:gd name="f1971" fmla="*/ f1639 f931 1"/>
                  <a:gd name="f1972" fmla="*/ f1640 f932 1"/>
                  <a:gd name="f1973" fmla="*/ f1641 f931 1"/>
                  <a:gd name="f1974" fmla="*/ f1642 f932 1"/>
                  <a:gd name="f1975" fmla="*/ f1643 f931 1"/>
                  <a:gd name="f1976" fmla="*/ f1644 f932 1"/>
                  <a:gd name="f1977" fmla="*/ f1645 f931 1"/>
                  <a:gd name="f1978" fmla="*/ f1646 f932 1"/>
                  <a:gd name="f1979" fmla="*/ f1647 f931 1"/>
                  <a:gd name="f1980" fmla="*/ f1648 f932 1"/>
                  <a:gd name="f1981" fmla="*/ f1649 f931 1"/>
                  <a:gd name="f1982" fmla="*/ f1650 f932 1"/>
                  <a:gd name="f1983" fmla="*/ f1651 f931 1"/>
                  <a:gd name="f1984" fmla="*/ f1652 f932 1"/>
                  <a:gd name="f1985" fmla="*/ f1653 f931 1"/>
                  <a:gd name="f1986" fmla="*/ f1654 f932 1"/>
                  <a:gd name="f1987" fmla="*/ f1655 f931 1"/>
                  <a:gd name="f1988" fmla="*/ f1656 f932 1"/>
                  <a:gd name="f1989" fmla="*/ f1657 f931 1"/>
                  <a:gd name="f1990" fmla="*/ f1658 f932 1"/>
                  <a:gd name="f1991" fmla="*/ f1659 f931 1"/>
                  <a:gd name="f1992" fmla="*/ f1660 f932 1"/>
                  <a:gd name="f1993" fmla="*/ f1661 f931 1"/>
                  <a:gd name="f1994" fmla="*/ f1662 f932 1"/>
                  <a:gd name="f1995" fmla="*/ f1663 f931 1"/>
                  <a:gd name="f1996" fmla="*/ f1664 f932 1"/>
                  <a:gd name="f1997" fmla="*/ f1665 f931 1"/>
                  <a:gd name="f1998" fmla="*/ f1666 f932 1"/>
                  <a:gd name="f1999" fmla="*/ f1667 f931 1"/>
                  <a:gd name="f2000" fmla="*/ f1668 f932 1"/>
                  <a:gd name="f2001" fmla="*/ f1669 f931 1"/>
                  <a:gd name="f2002" fmla="*/ f1670 f932 1"/>
                  <a:gd name="f2003" fmla="*/ f1671 f931 1"/>
                  <a:gd name="f2004" fmla="*/ f1672 f932 1"/>
                  <a:gd name="f2005" fmla="*/ f1673 f931 1"/>
                  <a:gd name="f2006" fmla="*/ f1674 f932 1"/>
                  <a:gd name="f2007" fmla="*/ f1675 f931 1"/>
                  <a:gd name="f2008" fmla="*/ f1676 f932 1"/>
                  <a:gd name="f2009" fmla="*/ f1677 f931 1"/>
                  <a:gd name="f2010" fmla="*/ f1678 f932 1"/>
                  <a:gd name="f2011" fmla="*/ f1679 f931 1"/>
                  <a:gd name="f2012" fmla="*/ f1680 f932 1"/>
                  <a:gd name="f2013" fmla="*/ f1681 f931 1"/>
                  <a:gd name="f2014" fmla="*/ f1682 f932 1"/>
                  <a:gd name="f2015" fmla="*/ f1683 f931 1"/>
                  <a:gd name="f2016" fmla="*/ f1684 f932 1"/>
                  <a:gd name="f2017" fmla="*/ f1685 f931 1"/>
                  <a:gd name="f2018" fmla="*/ f1686 f932 1"/>
                  <a:gd name="f2019" fmla="*/ f1687 f931 1"/>
                  <a:gd name="f2020" fmla="*/ f1688 f932 1"/>
                  <a:gd name="f2021" fmla="*/ f1689 f931 1"/>
                  <a:gd name="f2022" fmla="*/ f1690 f932 1"/>
                  <a:gd name="f2023" fmla="*/ f1691 f931 1"/>
                  <a:gd name="f2024" fmla="*/ f1692 f932 1"/>
                  <a:gd name="f2025" fmla="*/ f1693 f931 1"/>
                  <a:gd name="f2026" fmla="*/ f1694 f932 1"/>
                  <a:gd name="f2027" fmla="*/ f1695 f931 1"/>
                  <a:gd name="f2028" fmla="*/ f1696 f932 1"/>
                  <a:gd name="f2029" fmla="*/ f1697 f931 1"/>
                  <a:gd name="f2030" fmla="*/ f1698 f932 1"/>
                  <a:gd name="f2031" fmla="*/ f1699 f931 1"/>
                  <a:gd name="f2032" fmla="*/ f1700 f932 1"/>
                  <a:gd name="f2033" fmla="*/ f1701 f931 1"/>
                  <a:gd name="f2034" fmla="*/ f1702 f932 1"/>
                  <a:gd name="f2035" fmla="*/ f1703 f931 1"/>
                  <a:gd name="f2036" fmla="*/ f1704 f932 1"/>
                  <a:gd name="f2037" fmla="*/ f1705 f931 1"/>
                  <a:gd name="f2038" fmla="*/ f1706 f932 1"/>
                  <a:gd name="f2039" fmla="*/ f1707 f931 1"/>
                  <a:gd name="f2040" fmla="*/ f1708 f932 1"/>
                  <a:gd name="f2041" fmla="*/ f1709 f931 1"/>
                  <a:gd name="f2042" fmla="*/ f1710 f932 1"/>
                  <a:gd name="f2043" fmla="*/ f1711 f931 1"/>
                  <a:gd name="f2044" fmla="*/ f1712 f932 1"/>
                  <a:gd name="f2045" fmla="*/ f1713 f931 1"/>
                  <a:gd name="f2046" fmla="*/ f1714 f932 1"/>
                  <a:gd name="f2047" fmla="*/ f1715 f931 1"/>
                  <a:gd name="f2048" fmla="*/ f1716 f932 1"/>
                  <a:gd name="f2049" fmla="*/ f1717 f931 1"/>
                  <a:gd name="f2050" fmla="*/ f1718 f932 1"/>
                  <a:gd name="f2051" fmla="*/ f1719 f931 1"/>
                  <a:gd name="f2052" fmla="*/ f1720 f932 1"/>
                  <a:gd name="f2053" fmla="*/ f1721 f931 1"/>
                  <a:gd name="f2054" fmla="*/ f1722 f932 1"/>
                  <a:gd name="f2055" fmla="*/ f1723 f931 1"/>
                  <a:gd name="f2056" fmla="*/ f1724 f932 1"/>
                  <a:gd name="f2057" fmla="*/ f1725 f931 1"/>
                  <a:gd name="f2058" fmla="*/ f1726 f932 1"/>
                  <a:gd name="f2059" fmla="*/ f1727 f931 1"/>
                  <a:gd name="f2060" fmla="*/ f1728 f932 1"/>
                  <a:gd name="f2061" fmla="*/ f1729 f931 1"/>
                  <a:gd name="f2062" fmla="*/ f1730 f932 1"/>
                  <a:gd name="f2063" fmla="*/ f1731 f931 1"/>
                  <a:gd name="f2064" fmla="*/ f1732 f932 1"/>
                  <a:gd name="f2065" fmla="*/ f1733 f931 1"/>
                  <a:gd name="f2066" fmla="*/ f1734 f932 1"/>
                  <a:gd name="f2067" fmla="*/ f1735 f931 1"/>
                  <a:gd name="f2068" fmla="*/ f1736 f932 1"/>
                  <a:gd name="f2069" fmla="*/ f1737 f931 1"/>
                  <a:gd name="f2070" fmla="*/ f1738 f932 1"/>
                  <a:gd name="f2071" fmla="*/ f1739 f931 1"/>
                  <a:gd name="f2072" fmla="*/ f1740 f932 1"/>
                  <a:gd name="f2073" fmla="*/ f1741 f931 1"/>
                  <a:gd name="f2074" fmla="*/ f1742 f932 1"/>
                  <a:gd name="f2075" fmla="*/ f1743 f931 1"/>
                  <a:gd name="f2076" fmla="*/ f1744 f932 1"/>
                  <a:gd name="f2077" fmla="*/ f1745 f931 1"/>
                  <a:gd name="f2078" fmla="*/ f1746 f932 1"/>
                  <a:gd name="f2079" fmla="*/ f1747 f931 1"/>
                  <a:gd name="f2080" fmla="*/ f1748 f931 1"/>
                  <a:gd name="f2081" fmla="*/ f1749 f932 1"/>
                  <a:gd name="f2082" fmla="*/ f1750 f931 1"/>
                  <a:gd name="f2083" fmla="*/ f1751 f932 1"/>
                  <a:gd name="f2084" fmla="*/ f1752 f931 1"/>
                  <a:gd name="f2085" fmla="*/ f1753 f932 1"/>
                  <a:gd name="f2086" fmla="*/ f1754 f931 1"/>
                  <a:gd name="f2087" fmla="*/ f1755 f932 1"/>
                  <a:gd name="f2088" fmla="*/ f1756 f931 1"/>
                  <a:gd name="f2089" fmla="*/ f1757 f932 1"/>
                  <a:gd name="f2090" fmla="*/ f1758 f931 1"/>
                  <a:gd name="f2091" fmla="*/ f1759 f932 1"/>
                  <a:gd name="f2092" fmla="*/ f1760 f931 1"/>
                  <a:gd name="f2093" fmla="*/ f1761 f932 1"/>
                  <a:gd name="f2094" fmla="*/ f1762 f931 1"/>
                  <a:gd name="f2095" fmla="*/ f1763 f932 1"/>
                  <a:gd name="f2096" fmla="*/ f1764 f931 1"/>
                  <a:gd name="f2097" fmla="*/ f1765 f932 1"/>
                  <a:gd name="f2098" fmla="*/ f1766 f931 1"/>
                  <a:gd name="f2099" fmla="*/ f1767 f932 1"/>
                  <a:gd name="f2100" fmla="*/ f1768 f931 1"/>
                  <a:gd name="f2101" fmla="*/ f1769 f932 1"/>
                  <a:gd name="f2102" fmla="*/ f1770 f931 1"/>
                  <a:gd name="f2103" fmla="*/ f1771 f932 1"/>
                  <a:gd name="f2104" fmla="*/ f1772 f931 1"/>
                  <a:gd name="f2105" fmla="*/ f1773 f932 1"/>
                  <a:gd name="f2106" fmla="*/ f1774 f931 1"/>
                  <a:gd name="f2107" fmla="*/ f1775 f931 1"/>
                  <a:gd name="f2108" fmla="*/ f1776 f932 1"/>
                  <a:gd name="f2109" fmla="*/ f1777 f931 1"/>
                  <a:gd name="f2110" fmla="*/ f1778 f932 1"/>
                  <a:gd name="f2111" fmla="*/ f1779 f931 1"/>
                  <a:gd name="f2112" fmla="*/ f1780 f932 1"/>
                  <a:gd name="f2113" fmla="*/ f1781 f931 1"/>
                  <a:gd name="f2114" fmla="*/ f1782 f932 1"/>
                  <a:gd name="f2115" fmla="*/ f1783 f931 1"/>
                  <a:gd name="f2116" fmla="*/ f1784 f932 1"/>
                  <a:gd name="f2117" fmla="*/ f1785 f931 1"/>
                  <a:gd name="f2118" fmla="*/ f1786 f932 1"/>
                  <a:gd name="f2119" fmla="*/ f1787 f931 1"/>
                  <a:gd name="f2120" fmla="*/ f1788 f932 1"/>
                  <a:gd name="f2121" fmla="*/ f1789 f931 1"/>
                  <a:gd name="f2122" fmla="*/ f1790 f932 1"/>
                  <a:gd name="f2123" fmla="*/ f1791 f931 1"/>
                  <a:gd name="f2124" fmla="*/ f1792 f932 1"/>
                  <a:gd name="f2125" fmla="*/ f1793 f931 1"/>
                  <a:gd name="f2126" fmla="*/ f1794 f932 1"/>
                  <a:gd name="f2127" fmla="*/ f1795 f931 1"/>
                  <a:gd name="f2128" fmla="*/ f1796 f932 1"/>
                  <a:gd name="f2129" fmla="*/ f1797 f931 1"/>
                  <a:gd name="f2130" fmla="*/ f1798 f932 1"/>
                  <a:gd name="f2131" fmla="*/ f1799 f931 1"/>
                  <a:gd name="f2132" fmla="*/ f1800 f932 1"/>
                  <a:gd name="f2133" fmla="*/ f1801 f931 1"/>
                  <a:gd name="f2134" fmla="*/ f1802 f932 1"/>
                  <a:gd name="f2135" fmla="*/ f1803 f931 1"/>
                  <a:gd name="f2136" fmla="*/ f1804 f932 1"/>
                  <a:gd name="f2137" fmla="*/ f1805 f931 1"/>
                  <a:gd name="f2138" fmla="*/ f1806 f932 1"/>
                  <a:gd name="f2139" fmla="*/ f1807 f931 1"/>
                  <a:gd name="f2140" fmla="*/ f1808 f932 1"/>
                  <a:gd name="f2141" fmla="*/ f1809 f931 1"/>
                  <a:gd name="f2142" fmla="*/ f1810 f932 1"/>
                  <a:gd name="f2143" fmla="*/ f1811 f931 1"/>
                  <a:gd name="f2144" fmla="*/ f1812 f932 1"/>
                  <a:gd name="f2145" fmla="*/ f1813 f931 1"/>
                  <a:gd name="f2146" fmla="*/ f1814 f932 1"/>
                  <a:gd name="f2147" fmla="*/ f1815 f931 1"/>
                  <a:gd name="f2148" fmla="*/ f1816 f932 1"/>
                  <a:gd name="f2149" fmla="*/ f1817 f931 1"/>
                  <a:gd name="f2150" fmla="*/ f1818 f931 1"/>
                  <a:gd name="f2151" fmla="*/ f1819 f932 1"/>
                  <a:gd name="f2152" fmla="*/ f1820 f931 1"/>
                  <a:gd name="f2153" fmla="*/ f1821 f932 1"/>
                  <a:gd name="f2154" fmla="*/ f1822 f931 1"/>
                  <a:gd name="f2155" fmla="*/ f1823 f932 1"/>
                  <a:gd name="f2156" fmla="*/ f1824 f931 1"/>
                  <a:gd name="f2157" fmla="*/ f1825 f932 1"/>
                  <a:gd name="f2158" fmla="*/ f1826 f931 1"/>
                  <a:gd name="f2159" fmla="*/ f1827 f932 1"/>
                  <a:gd name="f2160" fmla="*/ f1828 f931 1"/>
                  <a:gd name="f2161" fmla="*/ f1829 f932 1"/>
                  <a:gd name="f2162" fmla="*/ f1830 f931 1"/>
                  <a:gd name="f2163" fmla="*/ f1831 f932 1"/>
                  <a:gd name="f2164" fmla="*/ f1832 f931 1"/>
                  <a:gd name="f2165" fmla="*/ f1833 f932 1"/>
                  <a:gd name="f2166" fmla="*/ f1834 f931 1"/>
                  <a:gd name="f2167" fmla="*/ f1835 f932 1"/>
                  <a:gd name="f2168" fmla="*/ f1836 f931 1"/>
                  <a:gd name="f2169" fmla="*/ f1837 f932 1"/>
                  <a:gd name="f2170" fmla="*/ f1838 f931 1"/>
                  <a:gd name="f2171" fmla="*/ f1839 f932 1"/>
                  <a:gd name="f2172" fmla="*/ f1840 f931 1"/>
                  <a:gd name="f2173" fmla="*/ f1841 f932 1"/>
                  <a:gd name="f2174" fmla="*/ f1842 f931 1"/>
                  <a:gd name="f2175" fmla="*/ f1843 f932 1"/>
                  <a:gd name="f2176" fmla="*/ f1844 f931 1"/>
                  <a:gd name="f2177" fmla="*/ f1845 f932 1"/>
                  <a:gd name="f2178" fmla="*/ f1846 f931 1"/>
                  <a:gd name="f2179" fmla="*/ f1847 f932 1"/>
                  <a:gd name="f2180" fmla="*/ f1848 f931 1"/>
                  <a:gd name="f2181" fmla="*/ f1849 f932 1"/>
                  <a:gd name="f2182" fmla="*/ f1850 f931 1"/>
                  <a:gd name="f2183" fmla="*/ f1851 f932 1"/>
                  <a:gd name="f2184" fmla="*/ f1852 f931 1"/>
                  <a:gd name="f2185" fmla="*/ f1853 f932 1"/>
                  <a:gd name="f2186" fmla="*/ f1854 f931 1"/>
                  <a:gd name="f2187" fmla="*/ f1855 f932 1"/>
                  <a:gd name="f2188" fmla="*/ f1856 f931 1"/>
                  <a:gd name="f2189" fmla="*/ f1857 f932 1"/>
                  <a:gd name="f2190" fmla="*/ f1858 f931 1"/>
                  <a:gd name="f2191" fmla="*/ f1859 f932 1"/>
                  <a:gd name="f2192" fmla="*/ f1860 f931 1"/>
                  <a:gd name="f2193" fmla="*/ f1861 f932 1"/>
                  <a:gd name="f2194" fmla="*/ f1862 f931 1"/>
                  <a:gd name="f2195" fmla="*/ f1863 f932 1"/>
                  <a:gd name="f2196" fmla="*/ f1864 f931 1"/>
                  <a:gd name="f2197" fmla="*/ f1865 f932 1"/>
                  <a:gd name="f2198" fmla="*/ f1866 f931 1"/>
                  <a:gd name="f2199" fmla="*/ f1867 f932 1"/>
                  <a:gd name="f2200" fmla="*/ f1868 f931 1"/>
                  <a:gd name="f2201" fmla="*/ f1869 f932 1"/>
                  <a:gd name="f2202" fmla="*/ f1870 f931 1"/>
                  <a:gd name="f2203" fmla="*/ f1871 f932 1"/>
                  <a:gd name="f2204" fmla="*/ f1872 f931 1"/>
                  <a:gd name="f2205" fmla="*/ f1873 f932 1"/>
                  <a:gd name="f2206" fmla="*/ f1874 f931 1"/>
                  <a:gd name="f2207" fmla="*/ f1875 f932 1"/>
                  <a:gd name="f2208" fmla="*/ f1876 f931 1"/>
                  <a:gd name="f2209" fmla="*/ f1877 f932 1"/>
                  <a:gd name="f2210" fmla="*/ f1878 f931 1"/>
                  <a:gd name="f2211" fmla="*/ f1879 f932 1"/>
                  <a:gd name="f2212" fmla="*/ f1880 f931 1"/>
                  <a:gd name="f2213" fmla="*/ f1881 f932 1"/>
                  <a:gd name="f2214" fmla="*/ f1882 f931 1"/>
                  <a:gd name="f2215" fmla="*/ f1883 f932 1"/>
                  <a:gd name="f2216" fmla="*/ f1884 f931 1"/>
                  <a:gd name="f2217" fmla="*/ f1885 f932 1"/>
                  <a:gd name="f2218" fmla="*/ f1886 f931 1"/>
                  <a:gd name="f2219" fmla="*/ f1887 f932 1"/>
                  <a:gd name="f2220" fmla="*/ f1888 f931 1"/>
                  <a:gd name="f2221" fmla="*/ f1889 f932 1"/>
                  <a:gd name="f2222" fmla="*/ f1890 f931 1"/>
                  <a:gd name="f2223" fmla="*/ f1891 f932 1"/>
                  <a:gd name="f2224" fmla="*/ f1892 f931 1"/>
                  <a:gd name="f2225" fmla="*/ f1893 f932 1"/>
                  <a:gd name="f2226" fmla="*/ f1894 f931 1"/>
                  <a:gd name="f2227" fmla="*/ f1895 f932 1"/>
                  <a:gd name="f2228" fmla="*/ f1896 f931 1"/>
                  <a:gd name="f2229" fmla="*/ f1897 f932 1"/>
                  <a:gd name="f2230" fmla="*/ f1898 f931 1"/>
                  <a:gd name="f2231" fmla="*/ f1899 f932 1"/>
                  <a:gd name="f2232" fmla="*/ f1900 f931 1"/>
                  <a:gd name="f2233" fmla="*/ f1901 f932 1"/>
                  <a:gd name="f2234" fmla="*/ f1902 f931 1"/>
                  <a:gd name="f2235" fmla="*/ f1903 f932 1"/>
                  <a:gd name="f2236" fmla="*/ f1904 f931 1"/>
                  <a:gd name="f2237" fmla="*/ f1905 f932 1"/>
                  <a:gd name="f2238" fmla="*/ f1906 f931 1"/>
                  <a:gd name="f2239" fmla="*/ f1907 f932 1"/>
                  <a:gd name="f2240" fmla="*/ f1908 f931 1"/>
                  <a:gd name="f2241" fmla="*/ f1909 f932 1"/>
                  <a:gd name="f2242" fmla="*/ f1910 f931 1"/>
                  <a:gd name="f2243" fmla="*/ f1911 f932 1"/>
                  <a:gd name="f2244" fmla="*/ f1912 f931 1"/>
                  <a:gd name="f2245" fmla="*/ f1913 f932 1"/>
                  <a:gd name="f2246" fmla="*/ f1914 f931 1"/>
                  <a:gd name="f2247" fmla="*/ f1915 f932 1"/>
                  <a:gd name="f2248" fmla="*/ f1916 f931 1"/>
                  <a:gd name="f2249" fmla="*/ f1917 f932 1"/>
                  <a:gd name="f2250" fmla="*/ f1918 f931 1"/>
                  <a:gd name="f2251" fmla="*/ f1919 f932 1"/>
                  <a:gd name="f2252" fmla="*/ f1920 f931 1"/>
                  <a:gd name="f2253" fmla="*/ f1921 f932 1"/>
                  <a:gd name="f2254" fmla="*/ f1922 f931 1"/>
                  <a:gd name="f2255" fmla="*/ f1923 f932 1"/>
                  <a:gd name="f2256" fmla="*/ f1924 f931 1"/>
                  <a:gd name="f2257" fmla="*/ f1925 f932 1"/>
                  <a:gd name="f2258" fmla="*/ f1926 f931 1"/>
                  <a:gd name="f2259" fmla="*/ f1927 f932 1"/>
                </a:gdLst>
                <a:ahLst/>
                <a:cxnLst>
                  <a:cxn ang="3cd4">
                    <a:pos x="hc" y="t"/>
                  </a:cxn>
                  <a:cxn ang="0">
                    <a:pos x="r" y="vc"/>
                  </a:cxn>
                  <a:cxn ang="cd4">
                    <a:pos x="hc" y="b"/>
                  </a:cxn>
                  <a:cxn ang="cd2">
                    <a:pos x="l" y="vc"/>
                  </a:cxn>
                  <a:cxn ang="f1599">
                    <a:pos x="f1932" y="f1933"/>
                  </a:cxn>
                  <a:cxn ang="f1599">
                    <a:pos x="f1932" y="f1934"/>
                  </a:cxn>
                  <a:cxn ang="f1599">
                    <a:pos x="f1935" y="f1934"/>
                  </a:cxn>
                  <a:cxn ang="f1599">
                    <a:pos x="f1935" y="f1936"/>
                  </a:cxn>
                  <a:cxn ang="f1599">
                    <a:pos x="f1937" y="f1936"/>
                  </a:cxn>
                  <a:cxn ang="f1599">
                    <a:pos x="f1937" y="f1938"/>
                  </a:cxn>
                  <a:cxn ang="f1599">
                    <a:pos x="f1939" y="f1940"/>
                  </a:cxn>
                  <a:cxn ang="f1599">
                    <a:pos x="f1941" y="f1942"/>
                  </a:cxn>
                  <a:cxn ang="f1599">
                    <a:pos x="f1943" y="f1944"/>
                  </a:cxn>
                  <a:cxn ang="f1599">
                    <a:pos x="f1945" y="f1946"/>
                  </a:cxn>
                  <a:cxn ang="f1599">
                    <a:pos x="f1947" y="f1948"/>
                  </a:cxn>
                  <a:cxn ang="f1599">
                    <a:pos x="f1949" y="f1950"/>
                  </a:cxn>
                  <a:cxn ang="f1599">
                    <a:pos x="f1951" y="f1952"/>
                  </a:cxn>
                  <a:cxn ang="f1599">
                    <a:pos x="f1953" y="f1954"/>
                  </a:cxn>
                  <a:cxn ang="f1599">
                    <a:pos x="f1955" y="f1956"/>
                  </a:cxn>
                  <a:cxn ang="f1599">
                    <a:pos x="f1957" y="f1958"/>
                  </a:cxn>
                  <a:cxn ang="f1599">
                    <a:pos x="f1959" y="f1960"/>
                  </a:cxn>
                  <a:cxn ang="f1599">
                    <a:pos x="f1961" y="f1962"/>
                  </a:cxn>
                  <a:cxn ang="f1599">
                    <a:pos x="f1963" y="f1964"/>
                  </a:cxn>
                  <a:cxn ang="f1599">
                    <a:pos x="f1965" y="f1966"/>
                  </a:cxn>
                  <a:cxn ang="f1599">
                    <a:pos x="f1967" y="f1968"/>
                  </a:cxn>
                  <a:cxn ang="f1599">
                    <a:pos x="f1969" y="f1970"/>
                  </a:cxn>
                  <a:cxn ang="f1599">
                    <a:pos x="f1971" y="f1972"/>
                  </a:cxn>
                  <a:cxn ang="f1599">
                    <a:pos x="f1973" y="f1974"/>
                  </a:cxn>
                  <a:cxn ang="f1599">
                    <a:pos x="f1975" y="f1976"/>
                  </a:cxn>
                  <a:cxn ang="f1599">
                    <a:pos x="f1977" y="f1978"/>
                  </a:cxn>
                  <a:cxn ang="f1599">
                    <a:pos x="f1979" y="f1980"/>
                  </a:cxn>
                  <a:cxn ang="f1599">
                    <a:pos x="f1981" y="f1982"/>
                  </a:cxn>
                  <a:cxn ang="f1599">
                    <a:pos x="f1983" y="f1984"/>
                  </a:cxn>
                  <a:cxn ang="f1599">
                    <a:pos x="f1985" y="f1986"/>
                  </a:cxn>
                  <a:cxn ang="f1599">
                    <a:pos x="f1987" y="f1988"/>
                  </a:cxn>
                  <a:cxn ang="f1599">
                    <a:pos x="f1989" y="f1990"/>
                  </a:cxn>
                  <a:cxn ang="f1599">
                    <a:pos x="f1991" y="f1992"/>
                  </a:cxn>
                  <a:cxn ang="f1599">
                    <a:pos x="f1993" y="f1994"/>
                  </a:cxn>
                  <a:cxn ang="f1599">
                    <a:pos x="f1995" y="f1996"/>
                  </a:cxn>
                  <a:cxn ang="f1599">
                    <a:pos x="f1997" y="f1998"/>
                  </a:cxn>
                  <a:cxn ang="f1599">
                    <a:pos x="f1999" y="f2000"/>
                  </a:cxn>
                  <a:cxn ang="f1599">
                    <a:pos x="f2001" y="f2002"/>
                  </a:cxn>
                  <a:cxn ang="f1599">
                    <a:pos x="f2003" y="f2004"/>
                  </a:cxn>
                  <a:cxn ang="f1599">
                    <a:pos x="f2005" y="f2006"/>
                  </a:cxn>
                  <a:cxn ang="f1599">
                    <a:pos x="f2007" y="f2008"/>
                  </a:cxn>
                  <a:cxn ang="f1599">
                    <a:pos x="f2009" y="f2010"/>
                  </a:cxn>
                  <a:cxn ang="f1599">
                    <a:pos x="f2011" y="f2012"/>
                  </a:cxn>
                  <a:cxn ang="f1599">
                    <a:pos x="f2013" y="f2014"/>
                  </a:cxn>
                  <a:cxn ang="f1599">
                    <a:pos x="f2015" y="f2016"/>
                  </a:cxn>
                  <a:cxn ang="f1599">
                    <a:pos x="f2017" y="f2018"/>
                  </a:cxn>
                  <a:cxn ang="f1599">
                    <a:pos x="f2019" y="f2020"/>
                  </a:cxn>
                  <a:cxn ang="f1599">
                    <a:pos x="f2021" y="f2022"/>
                  </a:cxn>
                  <a:cxn ang="f1599">
                    <a:pos x="f2023" y="f2024"/>
                  </a:cxn>
                  <a:cxn ang="f1599">
                    <a:pos x="f2025" y="f2026"/>
                  </a:cxn>
                  <a:cxn ang="f1599">
                    <a:pos x="f2027" y="f2028"/>
                  </a:cxn>
                  <a:cxn ang="f1599">
                    <a:pos x="f2029" y="f2030"/>
                  </a:cxn>
                  <a:cxn ang="f1599">
                    <a:pos x="f2031" y="f2032"/>
                  </a:cxn>
                  <a:cxn ang="f1599">
                    <a:pos x="f2033" y="f2034"/>
                  </a:cxn>
                  <a:cxn ang="f1599">
                    <a:pos x="f2035" y="f2036"/>
                  </a:cxn>
                  <a:cxn ang="f1599">
                    <a:pos x="f2037" y="f2038"/>
                  </a:cxn>
                  <a:cxn ang="f1599">
                    <a:pos x="f2039" y="f2040"/>
                  </a:cxn>
                  <a:cxn ang="f1599">
                    <a:pos x="f2041" y="f2042"/>
                  </a:cxn>
                  <a:cxn ang="f1599">
                    <a:pos x="f2043" y="f2044"/>
                  </a:cxn>
                  <a:cxn ang="f1599">
                    <a:pos x="f2045" y="f2046"/>
                  </a:cxn>
                  <a:cxn ang="f1599">
                    <a:pos x="f2047" y="f2048"/>
                  </a:cxn>
                  <a:cxn ang="f1599">
                    <a:pos x="f2049" y="f2050"/>
                  </a:cxn>
                  <a:cxn ang="f1599">
                    <a:pos x="f2051" y="f2052"/>
                  </a:cxn>
                  <a:cxn ang="f1599">
                    <a:pos x="f2053" y="f2054"/>
                  </a:cxn>
                  <a:cxn ang="f1599">
                    <a:pos x="f2055" y="f2056"/>
                  </a:cxn>
                  <a:cxn ang="f1599">
                    <a:pos x="f2057" y="f2058"/>
                  </a:cxn>
                  <a:cxn ang="f1599">
                    <a:pos x="f2059" y="f2060"/>
                  </a:cxn>
                  <a:cxn ang="f1599">
                    <a:pos x="f2061" y="f2062"/>
                  </a:cxn>
                  <a:cxn ang="f1599">
                    <a:pos x="f2063" y="f2064"/>
                  </a:cxn>
                  <a:cxn ang="f1599">
                    <a:pos x="f2065" y="f2066"/>
                  </a:cxn>
                  <a:cxn ang="f1599">
                    <a:pos x="f2067" y="f2068"/>
                  </a:cxn>
                  <a:cxn ang="f1599">
                    <a:pos x="f2069" y="f2070"/>
                  </a:cxn>
                  <a:cxn ang="f1599">
                    <a:pos x="f2071" y="f2072"/>
                  </a:cxn>
                  <a:cxn ang="f1599">
                    <a:pos x="f2073" y="f2074"/>
                  </a:cxn>
                  <a:cxn ang="f1599">
                    <a:pos x="f2075" y="f2076"/>
                  </a:cxn>
                  <a:cxn ang="f1599">
                    <a:pos x="f2077" y="f2078"/>
                  </a:cxn>
                  <a:cxn ang="f1599">
                    <a:pos x="f2079" y="f2078"/>
                  </a:cxn>
                  <a:cxn ang="f1599">
                    <a:pos x="f2080" y="f2081"/>
                  </a:cxn>
                  <a:cxn ang="f1599">
                    <a:pos x="f2082" y="f2083"/>
                  </a:cxn>
                  <a:cxn ang="f1599">
                    <a:pos x="f2084" y="f2085"/>
                  </a:cxn>
                  <a:cxn ang="f1599">
                    <a:pos x="f2086" y="f2087"/>
                  </a:cxn>
                  <a:cxn ang="f1599">
                    <a:pos x="f2088" y="f2089"/>
                  </a:cxn>
                  <a:cxn ang="f1599">
                    <a:pos x="f2090" y="f2091"/>
                  </a:cxn>
                  <a:cxn ang="f1599">
                    <a:pos x="f2092" y="f2093"/>
                  </a:cxn>
                  <a:cxn ang="f1599">
                    <a:pos x="f2094" y="f2095"/>
                  </a:cxn>
                  <a:cxn ang="f1599">
                    <a:pos x="f2096" y="f2097"/>
                  </a:cxn>
                  <a:cxn ang="f1599">
                    <a:pos x="f2098" y="f2099"/>
                  </a:cxn>
                  <a:cxn ang="f1599">
                    <a:pos x="f2100" y="f2101"/>
                  </a:cxn>
                  <a:cxn ang="f1599">
                    <a:pos x="f2102" y="f2103"/>
                  </a:cxn>
                  <a:cxn ang="f1599">
                    <a:pos x="f2104" y="f2105"/>
                  </a:cxn>
                  <a:cxn ang="f1599">
                    <a:pos x="f2106" y="f2093"/>
                  </a:cxn>
                  <a:cxn ang="f1599">
                    <a:pos x="f2107" y="f2108"/>
                  </a:cxn>
                  <a:cxn ang="f1599">
                    <a:pos x="f2109" y="f2110"/>
                  </a:cxn>
                  <a:cxn ang="f1599">
                    <a:pos x="f2111" y="f2112"/>
                  </a:cxn>
                  <a:cxn ang="f1599">
                    <a:pos x="f2113" y="f2114"/>
                  </a:cxn>
                  <a:cxn ang="f1599">
                    <a:pos x="f2115" y="f2116"/>
                  </a:cxn>
                  <a:cxn ang="f1599">
                    <a:pos x="f2117" y="f2118"/>
                  </a:cxn>
                  <a:cxn ang="f1599">
                    <a:pos x="f2119" y="f2120"/>
                  </a:cxn>
                  <a:cxn ang="f1599">
                    <a:pos x="f2121" y="f2122"/>
                  </a:cxn>
                  <a:cxn ang="f1599">
                    <a:pos x="f2123" y="f2124"/>
                  </a:cxn>
                  <a:cxn ang="f1599">
                    <a:pos x="f2125" y="f2126"/>
                  </a:cxn>
                  <a:cxn ang="f1599">
                    <a:pos x="f2127" y="f2128"/>
                  </a:cxn>
                  <a:cxn ang="f1599">
                    <a:pos x="f2129" y="f2130"/>
                  </a:cxn>
                  <a:cxn ang="f1599">
                    <a:pos x="f2131" y="f2132"/>
                  </a:cxn>
                  <a:cxn ang="f1599">
                    <a:pos x="f2133" y="f2134"/>
                  </a:cxn>
                  <a:cxn ang="f1599">
                    <a:pos x="f2135" y="f2136"/>
                  </a:cxn>
                  <a:cxn ang="f1599">
                    <a:pos x="f2137" y="f2138"/>
                  </a:cxn>
                  <a:cxn ang="f1599">
                    <a:pos x="f2139" y="f2140"/>
                  </a:cxn>
                  <a:cxn ang="f1599">
                    <a:pos x="f2141" y="f2142"/>
                  </a:cxn>
                  <a:cxn ang="f1599">
                    <a:pos x="f2143" y="f2144"/>
                  </a:cxn>
                  <a:cxn ang="f1599">
                    <a:pos x="f2145" y="f2146"/>
                  </a:cxn>
                  <a:cxn ang="f1599">
                    <a:pos x="f2147" y="f2148"/>
                  </a:cxn>
                  <a:cxn ang="f1599">
                    <a:pos x="f2149" y="f2089"/>
                  </a:cxn>
                  <a:cxn ang="f1599">
                    <a:pos x="f2150" y="f2151"/>
                  </a:cxn>
                  <a:cxn ang="f1599">
                    <a:pos x="f2152" y="f2153"/>
                  </a:cxn>
                  <a:cxn ang="f1599">
                    <a:pos x="f2154" y="f2155"/>
                  </a:cxn>
                  <a:cxn ang="f1599">
                    <a:pos x="f2156" y="f2157"/>
                  </a:cxn>
                  <a:cxn ang="f1599">
                    <a:pos x="f2158" y="f2159"/>
                  </a:cxn>
                  <a:cxn ang="f1599">
                    <a:pos x="f2160" y="f2161"/>
                  </a:cxn>
                  <a:cxn ang="f1599">
                    <a:pos x="f2162" y="f2163"/>
                  </a:cxn>
                  <a:cxn ang="f1599">
                    <a:pos x="f2164" y="f2165"/>
                  </a:cxn>
                  <a:cxn ang="f1599">
                    <a:pos x="f2166" y="f2167"/>
                  </a:cxn>
                  <a:cxn ang="f1599">
                    <a:pos x="f2168" y="f2169"/>
                  </a:cxn>
                  <a:cxn ang="f1599">
                    <a:pos x="f2170" y="f2171"/>
                  </a:cxn>
                  <a:cxn ang="f1599">
                    <a:pos x="f2172" y="f2173"/>
                  </a:cxn>
                  <a:cxn ang="f1599">
                    <a:pos x="f2174" y="f2175"/>
                  </a:cxn>
                  <a:cxn ang="f1599">
                    <a:pos x="f2176" y="f2177"/>
                  </a:cxn>
                  <a:cxn ang="f1599">
                    <a:pos x="f2178" y="f2179"/>
                  </a:cxn>
                  <a:cxn ang="f1599">
                    <a:pos x="f2180" y="f2181"/>
                  </a:cxn>
                  <a:cxn ang="f1599">
                    <a:pos x="f2182" y="f2183"/>
                  </a:cxn>
                  <a:cxn ang="f1599">
                    <a:pos x="f2184" y="f2185"/>
                  </a:cxn>
                  <a:cxn ang="f1599">
                    <a:pos x="f2186" y="f2187"/>
                  </a:cxn>
                  <a:cxn ang="f1599">
                    <a:pos x="f2188" y="f2189"/>
                  </a:cxn>
                  <a:cxn ang="f1599">
                    <a:pos x="f2190" y="f2191"/>
                  </a:cxn>
                  <a:cxn ang="f1599">
                    <a:pos x="f2192" y="f2193"/>
                  </a:cxn>
                  <a:cxn ang="f1599">
                    <a:pos x="f2194" y="f2195"/>
                  </a:cxn>
                  <a:cxn ang="f1599">
                    <a:pos x="f2196" y="f2197"/>
                  </a:cxn>
                  <a:cxn ang="f1599">
                    <a:pos x="f2198" y="f2199"/>
                  </a:cxn>
                  <a:cxn ang="f1599">
                    <a:pos x="f2200" y="f2201"/>
                  </a:cxn>
                  <a:cxn ang="f1599">
                    <a:pos x="f2202" y="f2203"/>
                  </a:cxn>
                  <a:cxn ang="f1599">
                    <a:pos x="f2204" y="f2205"/>
                  </a:cxn>
                  <a:cxn ang="f1599">
                    <a:pos x="f2206" y="f2207"/>
                  </a:cxn>
                  <a:cxn ang="f1599">
                    <a:pos x="f2208" y="f2209"/>
                  </a:cxn>
                  <a:cxn ang="f1599">
                    <a:pos x="f2210" y="f2211"/>
                  </a:cxn>
                  <a:cxn ang="f1599">
                    <a:pos x="f2212" y="f2213"/>
                  </a:cxn>
                  <a:cxn ang="f1599">
                    <a:pos x="f2214" y="f2215"/>
                  </a:cxn>
                  <a:cxn ang="f1599">
                    <a:pos x="f2216" y="f2217"/>
                  </a:cxn>
                  <a:cxn ang="f1599">
                    <a:pos x="f2218" y="f2219"/>
                  </a:cxn>
                  <a:cxn ang="f1599">
                    <a:pos x="f2220" y="f2221"/>
                  </a:cxn>
                  <a:cxn ang="f1599">
                    <a:pos x="f2222" y="f2223"/>
                  </a:cxn>
                  <a:cxn ang="f1599">
                    <a:pos x="f2224" y="f2225"/>
                  </a:cxn>
                  <a:cxn ang="f1599">
                    <a:pos x="f2226" y="f2227"/>
                  </a:cxn>
                  <a:cxn ang="f1599">
                    <a:pos x="f2228" y="f2229"/>
                  </a:cxn>
                  <a:cxn ang="f1599">
                    <a:pos x="f2230" y="f2231"/>
                  </a:cxn>
                  <a:cxn ang="f1599">
                    <a:pos x="f2232" y="f2233"/>
                  </a:cxn>
                  <a:cxn ang="f1599">
                    <a:pos x="f2234" y="f2235"/>
                  </a:cxn>
                  <a:cxn ang="f1599">
                    <a:pos x="f2236" y="f2237"/>
                  </a:cxn>
                  <a:cxn ang="f1599">
                    <a:pos x="f2238" y="f2239"/>
                  </a:cxn>
                  <a:cxn ang="f1599">
                    <a:pos x="f2240" y="f2241"/>
                  </a:cxn>
                  <a:cxn ang="f1599">
                    <a:pos x="f2242" y="f2243"/>
                  </a:cxn>
                  <a:cxn ang="f1599">
                    <a:pos x="f2244" y="f2245"/>
                  </a:cxn>
                  <a:cxn ang="f1599">
                    <a:pos x="f2246" y="f2247"/>
                  </a:cxn>
                  <a:cxn ang="f1599">
                    <a:pos x="f2248" y="f2249"/>
                  </a:cxn>
                  <a:cxn ang="f1599">
                    <a:pos x="f2250" y="f2251"/>
                  </a:cxn>
                  <a:cxn ang="f1599">
                    <a:pos x="f2252" y="f2253"/>
                  </a:cxn>
                  <a:cxn ang="f1599">
                    <a:pos x="f2254" y="f2255"/>
                  </a:cxn>
                  <a:cxn ang="f1599">
                    <a:pos x="f2256" y="f2257"/>
                  </a:cxn>
                  <a:cxn ang="f1599">
                    <a:pos x="f2258" y="f2259"/>
                  </a:cxn>
                  <a:cxn ang="f1599">
                    <a:pos x="f1932" y="f1933"/>
                  </a:cxn>
                </a:cxnLst>
                <a:rect l="f1928" t="f1931" r="f1929" b="f1930"/>
                <a:pathLst>
                  <a:path w="12192000" h="3176298">
                    <a:moveTo>
                      <a:pt x="f6" y="f5"/>
                    </a:moveTo>
                    <a:lnTo>
                      <a:pt x="f6" y="f7"/>
                    </a:lnTo>
                    <a:lnTo>
                      <a:pt x="f5" y="f7"/>
                    </a:lnTo>
                    <a:lnTo>
                      <a:pt x="f5" y="f8"/>
                    </a:lnTo>
                    <a:lnTo>
                      <a:pt x="f9" y="f8"/>
                    </a:lnTo>
                    <a:lnTo>
                      <a:pt x="f9" y="f10"/>
                    </a:lnTo>
                    <a:lnTo>
                      <a:pt x="f11" y="f12"/>
                    </a:lnTo>
                    <a:cubicBezTo>
                      <a:pt x="f13" y="f14"/>
                      <a:pt x="f15" y="f16"/>
                      <a:pt x="f17" y="f18"/>
                    </a:cubicBezTo>
                    <a:cubicBezTo>
                      <a:pt x="f19" y="f20"/>
                      <a:pt x="f21" y="f22"/>
                      <a:pt x="f23" y="f24"/>
                    </a:cubicBezTo>
                    <a:cubicBezTo>
                      <a:pt x="f25" y="f26"/>
                      <a:pt x="f27" y="f28"/>
                      <a:pt x="f29" y="f30"/>
                    </a:cubicBezTo>
                    <a:cubicBezTo>
                      <a:pt x="f31" y="f32"/>
                      <a:pt x="f33" y="f34"/>
                      <a:pt x="f35" y="f36"/>
                    </a:cubicBezTo>
                    <a:cubicBezTo>
                      <a:pt x="f37" y="f38"/>
                      <a:pt x="f39" y="f40"/>
                      <a:pt x="f41" y="f42"/>
                    </a:cubicBezTo>
                    <a:cubicBezTo>
                      <a:pt x="f43" y="f44"/>
                      <a:pt x="f45" y="f46"/>
                      <a:pt x="f47" y="f48"/>
                    </a:cubicBezTo>
                    <a:cubicBezTo>
                      <a:pt x="f49" y="f50"/>
                      <a:pt x="f51" y="f52"/>
                      <a:pt x="f53" y="f46"/>
                    </a:cubicBezTo>
                    <a:cubicBezTo>
                      <a:pt x="f54" y="f55"/>
                      <a:pt x="f56" y="f57"/>
                      <a:pt x="f58" y="f59"/>
                    </a:cubicBezTo>
                    <a:cubicBezTo>
                      <a:pt x="f60" y="f61"/>
                      <a:pt x="f62" y="f63"/>
                      <a:pt x="f64" y="f65"/>
                    </a:cubicBezTo>
                    <a:cubicBezTo>
                      <a:pt x="f66" y="f67"/>
                      <a:pt x="f68" y="f69"/>
                      <a:pt x="f70" y="f71"/>
                    </a:cubicBezTo>
                    <a:cubicBezTo>
                      <a:pt x="f72" y="f73"/>
                      <a:pt x="f74" y="f75"/>
                      <a:pt x="f76" y="f77"/>
                    </a:cubicBezTo>
                    <a:cubicBezTo>
                      <a:pt x="f78" y="f79"/>
                      <a:pt x="f80" y="f81"/>
                      <a:pt x="f82" y="f83"/>
                    </a:cubicBezTo>
                    <a:cubicBezTo>
                      <a:pt x="f84" y="f85"/>
                      <a:pt x="f86" y="f87"/>
                      <a:pt x="f88" y="f89"/>
                    </a:cubicBezTo>
                    <a:cubicBezTo>
                      <a:pt x="f90" y="f91"/>
                      <a:pt x="f92" y="f93"/>
                      <a:pt x="f94" y="f95"/>
                    </a:cubicBezTo>
                    <a:cubicBezTo>
                      <a:pt x="f96" y="f97"/>
                      <a:pt x="f98" y="f99"/>
                      <a:pt x="f100" y="f101"/>
                    </a:cubicBezTo>
                    <a:cubicBezTo>
                      <a:pt x="f102" y="f103"/>
                      <a:pt x="f104" y="f105"/>
                      <a:pt x="f106" y="f107"/>
                    </a:cubicBezTo>
                    <a:cubicBezTo>
                      <a:pt x="f108" y="f109"/>
                      <a:pt x="f110" y="f111"/>
                      <a:pt x="f112" y="f113"/>
                    </a:cubicBezTo>
                    <a:cubicBezTo>
                      <a:pt x="f114" y="f115"/>
                      <a:pt x="f116" y="f117"/>
                      <a:pt x="f118" y="f119"/>
                    </a:cubicBezTo>
                    <a:cubicBezTo>
                      <a:pt x="f120" y="f121"/>
                      <a:pt x="f122" y="f123"/>
                      <a:pt x="f124" y="f125"/>
                    </a:cubicBezTo>
                    <a:cubicBezTo>
                      <a:pt x="f126" y="f127"/>
                      <a:pt x="f128" y="f129"/>
                      <a:pt x="f130" y="f131"/>
                    </a:cubicBezTo>
                    <a:cubicBezTo>
                      <a:pt x="f132" y="f133"/>
                      <a:pt x="f134" y="f135"/>
                      <a:pt x="f136" y="f137"/>
                    </a:cubicBezTo>
                    <a:cubicBezTo>
                      <a:pt x="f138" y="f139"/>
                      <a:pt x="f140" y="f141"/>
                      <a:pt x="f142" y="f143"/>
                    </a:cubicBezTo>
                    <a:cubicBezTo>
                      <a:pt x="f144" y="f145"/>
                      <a:pt x="f146" y="f147"/>
                      <a:pt x="f148" y="f149"/>
                    </a:cubicBezTo>
                    <a:cubicBezTo>
                      <a:pt x="f150" y="f151"/>
                      <a:pt x="f152" y="f153"/>
                      <a:pt x="f154" y="f155"/>
                    </a:cubicBezTo>
                    <a:cubicBezTo>
                      <a:pt x="f156" y="f157"/>
                      <a:pt x="f158" y="f159"/>
                      <a:pt x="f160" y="f161"/>
                    </a:cubicBezTo>
                    <a:cubicBezTo>
                      <a:pt x="f162" y="f163"/>
                      <a:pt x="f164" y="f165"/>
                      <a:pt x="f166" y="f167"/>
                    </a:cubicBezTo>
                    <a:cubicBezTo>
                      <a:pt x="f168" y="f169"/>
                      <a:pt x="f170" y="f171"/>
                      <a:pt x="f172" y="f173"/>
                    </a:cubicBezTo>
                    <a:cubicBezTo>
                      <a:pt x="f174" y="f175"/>
                      <a:pt x="f176" y="f151"/>
                      <a:pt x="f177" y="f178"/>
                    </a:cubicBezTo>
                    <a:cubicBezTo>
                      <a:pt x="f179" y="f180"/>
                      <a:pt x="f181" y="f182"/>
                      <a:pt x="f183" y="f184"/>
                    </a:cubicBezTo>
                    <a:cubicBezTo>
                      <a:pt x="f185" y="f186"/>
                      <a:pt x="f187" y="f188"/>
                      <a:pt x="f189" y="f190"/>
                    </a:cubicBezTo>
                    <a:cubicBezTo>
                      <a:pt x="f191" y="f192"/>
                      <a:pt x="f193" y="f194"/>
                      <a:pt x="f195" y="f196"/>
                    </a:cubicBezTo>
                    <a:cubicBezTo>
                      <a:pt x="f197" y="f198"/>
                      <a:pt x="f199" y="f200"/>
                      <a:pt x="f201" y="f202"/>
                    </a:cubicBezTo>
                    <a:cubicBezTo>
                      <a:pt x="f203" y="f204"/>
                      <a:pt x="f205" y="f206"/>
                      <a:pt x="f207" y="f208"/>
                    </a:cubicBezTo>
                    <a:cubicBezTo>
                      <a:pt x="f209" y="f210"/>
                      <a:pt x="f211" y="f212"/>
                      <a:pt x="f213" y="f214"/>
                    </a:cubicBezTo>
                    <a:cubicBezTo>
                      <a:pt x="f215" y="f216"/>
                      <a:pt x="f217" y="f218"/>
                      <a:pt x="f219" y="f220"/>
                    </a:cubicBezTo>
                    <a:cubicBezTo>
                      <a:pt x="f221" y="f222"/>
                      <a:pt x="f223" y="f224"/>
                      <a:pt x="f225" y="f226"/>
                    </a:cubicBezTo>
                    <a:cubicBezTo>
                      <a:pt x="f227" y="f228"/>
                      <a:pt x="f229" y="f228"/>
                      <a:pt x="f230" y="f231"/>
                    </a:cubicBezTo>
                    <a:cubicBezTo>
                      <a:pt x="f232" y="f233"/>
                      <a:pt x="f234" y="f235"/>
                      <a:pt x="f236" y="f237"/>
                    </a:cubicBezTo>
                    <a:cubicBezTo>
                      <a:pt x="f238" y="f159"/>
                      <a:pt x="f239" y="f240"/>
                      <a:pt x="f241" y="f242"/>
                    </a:cubicBezTo>
                    <a:cubicBezTo>
                      <a:pt x="f243" y="f210"/>
                      <a:pt x="f244" y="f245"/>
                      <a:pt x="f246" y="f247"/>
                    </a:cubicBezTo>
                    <a:cubicBezTo>
                      <a:pt x="f248" y="f173"/>
                      <a:pt x="f249" y="f250"/>
                      <a:pt x="f251" y="f252"/>
                    </a:cubicBezTo>
                    <a:cubicBezTo>
                      <a:pt x="f253" y="f254"/>
                      <a:pt x="f255" y="f256"/>
                      <a:pt x="f257" y="f139"/>
                    </a:cubicBezTo>
                    <a:cubicBezTo>
                      <a:pt x="f258" y="f259"/>
                      <a:pt x="f260" y="f261"/>
                      <a:pt x="f262" y="f263"/>
                    </a:cubicBezTo>
                    <a:cubicBezTo>
                      <a:pt x="f264" y="f265"/>
                      <a:pt x="f266" y="f267"/>
                      <a:pt x="f268" y="f269"/>
                    </a:cubicBezTo>
                    <a:cubicBezTo>
                      <a:pt x="f270" y="f271"/>
                      <a:pt x="f272" y="f273"/>
                      <a:pt x="f274" y="f275"/>
                    </a:cubicBezTo>
                    <a:cubicBezTo>
                      <a:pt x="f276" y="f277"/>
                      <a:pt x="f278" y="f279"/>
                      <a:pt x="f280" y="f281"/>
                    </a:cubicBezTo>
                    <a:cubicBezTo>
                      <a:pt x="f282" y="f283"/>
                      <a:pt x="f284" y="f285"/>
                      <a:pt x="f286" y="f285"/>
                    </a:cubicBezTo>
                    <a:cubicBezTo>
                      <a:pt x="f287" y="f285"/>
                      <a:pt x="f288" y="f289"/>
                      <a:pt x="f290" y="f291"/>
                    </a:cubicBezTo>
                    <a:cubicBezTo>
                      <a:pt x="f292" y="f293"/>
                      <a:pt x="f294" y="f295"/>
                      <a:pt x="f296" y="f297"/>
                    </a:cubicBezTo>
                    <a:cubicBezTo>
                      <a:pt x="f298" y="f299"/>
                      <a:pt x="f300" y="f301"/>
                      <a:pt x="f302" y="f303"/>
                    </a:cubicBezTo>
                    <a:cubicBezTo>
                      <a:pt x="f304" y="f305"/>
                      <a:pt x="f306" y="f307"/>
                      <a:pt x="f308" y="f309"/>
                    </a:cubicBezTo>
                    <a:cubicBezTo>
                      <a:pt x="f310" y="f311"/>
                      <a:pt x="f312" y="f313"/>
                      <a:pt x="f314" y="f315"/>
                    </a:cubicBezTo>
                    <a:cubicBezTo>
                      <a:pt x="f316" y="f317"/>
                      <a:pt x="f318" y="f319"/>
                      <a:pt x="f320" y="f321"/>
                    </a:cubicBezTo>
                    <a:cubicBezTo>
                      <a:pt x="f322" y="f323"/>
                      <a:pt x="f324" y="f325"/>
                      <a:pt x="f326" y="f327"/>
                    </a:cubicBezTo>
                    <a:cubicBezTo>
                      <a:pt x="f328" y="f329"/>
                      <a:pt x="f330" y="f331"/>
                      <a:pt x="f332" y="f333"/>
                    </a:cubicBezTo>
                    <a:cubicBezTo>
                      <a:pt x="f334" y="f335"/>
                      <a:pt x="f336" y="f337"/>
                      <a:pt x="f338" y="f339"/>
                    </a:cubicBezTo>
                    <a:cubicBezTo>
                      <a:pt x="f340" y="f341"/>
                      <a:pt x="f342" y="f343"/>
                      <a:pt x="f344" y="f345"/>
                    </a:cubicBezTo>
                    <a:cubicBezTo>
                      <a:pt x="f346" y="f347"/>
                      <a:pt x="f348" y="f349"/>
                      <a:pt x="f350" y="f351"/>
                    </a:cubicBezTo>
                    <a:cubicBezTo>
                      <a:pt x="f352" y="f353"/>
                      <a:pt x="f354" y="f355"/>
                      <a:pt x="f356" y="f357"/>
                    </a:cubicBezTo>
                    <a:cubicBezTo>
                      <a:pt x="f358" y="f359"/>
                      <a:pt x="f360" y="f361"/>
                      <a:pt x="f362" y="f363"/>
                    </a:cubicBezTo>
                    <a:cubicBezTo>
                      <a:pt x="f364" y="f365"/>
                      <a:pt x="f366" y="f359"/>
                      <a:pt x="f367" y="f368"/>
                    </a:cubicBezTo>
                    <a:cubicBezTo>
                      <a:pt x="f369" y="f370"/>
                      <a:pt x="f371" y="f372"/>
                      <a:pt x="f373" y="f374"/>
                    </a:cubicBezTo>
                    <a:cubicBezTo>
                      <a:pt x="f375" y="f376"/>
                      <a:pt x="f377" y="f378"/>
                      <a:pt x="f379" y="f380"/>
                    </a:cubicBezTo>
                    <a:cubicBezTo>
                      <a:pt x="f381" y="f382"/>
                      <a:pt x="f383" y="f384"/>
                      <a:pt x="f385" y="f386"/>
                    </a:cubicBezTo>
                    <a:cubicBezTo>
                      <a:pt x="f387" y="f388"/>
                      <a:pt x="f389" y="f390"/>
                      <a:pt x="f391" y="f392"/>
                    </a:cubicBezTo>
                    <a:cubicBezTo>
                      <a:pt x="f393" y="f394"/>
                      <a:pt x="f395" y="f396"/>
                      <a:pt x="f397" y="f398"/>
                    </a:cubicBezTo>
                    <a:cubicBezTo>
                      <a:pt x="f399" y="f400"/>
                      <a:pt x="f401" y="f402"/>
                      <a:pt x="f403" y="f404"/>
                    </a:cubicBezTo>
                    <a:cubicBezTo>
                      <a:pt x="f405" y="f406"/>
                      <a:pt x="f407" y="f408"/>
                      <a:pt x="f409" y="f410"/>
                    </a:cubicBezTo>
                    <a:lnTo>
                      <a:pt x="f411" y="f412"/>
                    </a:lnTo>
                    <a:lnTo>
                      <a:pt x="f413" y="f412"/>
                    </a:lnTo>
                    <a:lnTo>
                      <a:pt x="f414" y="f415"/>
                    </a:lnTo>
                    <a:cubicBezTo>
                      <a:pt x="f416" y="f417"/>
                      <a:pt x="f418" y="f419"/>
                      <a:pt x="f420" y="f421"/>
                    </a:cubicBezTo>
                    <a:cubicBezTo>
                      <a:pt x="f422" y="f423"/>
                      <a:pt x="f424" y="f425"/>
                      <a:pt x="f426" y="f427"/>
                    </a:cubicBezTo>
                    <a:cubicBezTo>
                      <a:pt x="f428" y="f378"/>
                      <a:pt x="f429" y="f430"/>
                      <a:pt x="f431" y="f432"/>
                    </a:cubicBezTo>
                    <a:cubicBezTo>
                      <a:pt x="f433" y="f434"/>
                      <a:pt x="f435" y="f436"/>
                      <a:pt x="f437" y="f438"/>
                    </a:cubicBezTo>
                    <a:cubicBezTo>
                      <a:pt x="f439" y="f440"/>
                      <a:pt x="f441" y="f372"/>
                      <a:pt x="f442" y="f443"/>
                    </a:cubicBezTo>
                    <a:cubicBezTo>
                      <a:pt x="f444" y="f445"/>
                      <a:pt x="f446" y="f447"/>
                      <a:pt x="f448" y="f449"/>
                    </a:cubicBezTo>
                    <a:cubicBezTo>
                      <a:pt x="f450" y="f451"/>
                      <a:pt x="f452" y="f453"/>
                      <a:pt x="f454" y="f455"/>
                    </a:cubicBezTo>
                    <a:cubicBezTo>
                      <a:pt x="f456" y="f457"/>
                      <a:pt x="f458" y="f459"/>
                      <a:pt x="f460" y="f461"/>
                    </a:cubicBezTo>
                    <a:cubicBezTo>
                      <a:pt x="f462" y="f463"/>
                      <a:pt x="f464" y="f465"/>
                      <a:pt x="f466" y="f467"/>
                    </a:cubicBezTo>
                    <a:cubicBezTo>
                      <a:pt x="f468" y="f469"/>
                      <a:pt x="f470" y="f471"/>
                      <a:pt x="f472" y="f471"/>
                    </a:cubicBezTo>
                    <a:cubicBezTo>
                      <a:pt x="f473" y="f471"/>
                      <a:pt x="f474" y="f475"/>
                      <a:pt x="f476" y="f465"/>
                    </a:cubicBezTo>
                    <a:cubicBezTo>
                      <a:pt x="f477" y="f478"/>
                      <a:pt x="f479" y="f480"/>
                      <a:pt x="f481" y="f482"/>
                    </a:cubicBezTo>
                    <a:cubicBezTo>
                      <a:pt x="f483" y="f484"/>
                      <a:pt x="f485" y="f486"/>
                      <a:pt x="f487" y="f449"/>
                    </a:cubicBezTo>
                    <a:cubicBezTo>
                      <a:pt x="f488" y="f489"/>
                      <a:pt x="f490" y="f491"/>
                      <a:pt x="f492" y="f493"/>
                    </a:cubicBezTo>
                    <a:cubicBezTo>
                      <a:pt x="f494" y="f478"/>
                      <a:pt x="f495" y="f496"/>
                      <a:pt x="f497" y="f498"/>
                    </a:cubicBezTo>
                    <a:cubicBezTo>
                      <a:pt x="f499" y="f500"/>
                      <a:pt x="f501" y="f502"/>
                      <a:pt x="f503" y="f504"/>
                    </a:cubicBezTo>
                    <a:cubicBezTo>
                      <a:pt x="f505" y="f506"/>
                      <a:pt x="f507" y="f491"/>
                      <a:pt x="f508" y="f509"/>
                    </a:cubicBezTo>
                    <a:cubicBezTo>
                      <a:pt x="f510" y="f511"/>
                      <a:pt x="f512" y="f513"/>
                      <a:pt x="f514" y="f515"/>
                    </a:cubicBezTo>
                    <a:cubicBezTo>
                      <a:pt x="f516" y="f351"/>
                      <a:pt x="f517" y="f518"/>
                      <a:pt x="f519" y="f489"/>
                    </a:cubicBezTo>
                    <a:cubicBezTo>
                      <a:pt x="f520" y="f447"/>
                      <a:pt x="f521" y="f491"/>
                      <a:pt x="f522" y="f523"/>
                    </a:cubicBezTo>
                    <a:cubicBezTo>
                      <a:pt x="f524" y="f447"/>
                      <a:pt x="f525" y="f526"/>
                      <a:pt x="f527" y="f528"/>
                    </a:cubicBezTo>
                    <a:cubicBezTo>
                      <a:pt x="f529" y="f530"/>
                      <a:pt x="f531" y="f532"/>
                      <a:pt x="f533" y="f534"/>
                    </a:cubicBezTo>
                    <a:cubicBezTo>
                      <a:pt x="f535" y="f536"/>
                      <a:pt x="f537" y="f538"/>
                      <a:pt x="f539" y="f540"/>
                    </a:cubicBezTo>
                    <a:cubicBezTo>
                      <a:pt x="f541" y="f542"/>
                      <a:pt x="f543" y="f484"/>
                      <a:pt x="f544" y="f545"/>
                    </a:cubicBezTo>
                    <a:cubicBezTo>
                      <a:pt x="f546" y="f465"/>
                      <a:pt x="f547" y="f453"/>
                      <a:pt x="f548" y="f549"/>
                    </a:cubicBezTo>
                    <a:cubicBezTo>
                      <a:pt x="f550" y="f551"/>
                      <a:pt x="f552" y="f553"/>
                      <a:pt x="f554" y="f555"/>
                    </a:cubicBezTo>
                    <a:cubicBezTo>
                      <a:pt x="f556" y="f557"/>
                      <a:pt x="f558" y="f559"/>
                      <a:pt x="f560" y="f561"/>
                    </a:cubicBezTo>
                    <a:cubicBezTo>
                      <a:pt x="f562" y="f563"/>
                      <a:pt x="f564" y="f565"/>
                      <a:pt x="f566" y="f567"/>
                    </a:cubicBezTo>
                    <a:cubicBezTo>
                      <a:pt x="f568" y="f569"/>
                      <a:pt x="f570" y="f482"/>
                      <a:pt x="f571" y="f26"/>
                    </a:cubicBezTo>
                    <a:cubicBezTo>
                      <a:pt x="f572" y="f573"/>
                      <a:pt x="f574" y="f575"/>
                      <a:pt x="f576" y="f577"/>
                    </a:cubicBezTo>
                    <a:cubicBezTo>
                      <a:pt x="f578" y="f579"/>
                      <a:pt x="f580" y="f581"/>
                      <a:pt x="f582" y="f583"/>
                    </a:cubicBezTo>
                    <a:cubicBezTo>
                      <a:pt x="f584" y="f585"/>
                      <a:pt x="f586" y="f587"/>
                      <a:pt x="f588" y="f589"/>
                    </a:cubicBezTo>
                    <a:cubicBezTo>
                      <a:pt x="f590" y="f591"/>
                      <a:pt x="f592" y="f593"/>
                      <a:pt x="f594" y="f595"/>
                    </a:cubicBezTo>
                    <a:cubicBezTo>
                      <a:pt x="f596" y="f597"/>
                      <a:pt x="f598" y="f599"/>
                      <a:pt x="f600" y="f601"/>
                    </a:cubicBezTo>
                    <a:cubicBezTo>
                      <a:pt x="f602" y="f603"/>
                      <a:pt x="f604" y="f605"/>
                      <a:pt x="f606" y="f438"/>
                    </a:cubicBezTo>
                    <a:cubicBezTo>
                      <a:pt x="f607" y="f608"/>
                      <a:pt x="f609" y="f610"/>
                      <a:pt x="f611" y="f612"/>
                    </a:cubicBezTo>
                    <a:cubicBezTo>
                      <a:pt x="f613" y="f614"/>
                      <a:pt x="f615" y="f616"/>
                      <a:pt x="f617" y="f618"/>
                    </a:cubicBezTo>
                    <a:cubicBezTo>
                      <a:pt x="f619" y="f14"/>
                      <a:pt x="f620" y="f621"/>
                      <a:pt x="f622" y="f623"/>
                    </a:cubicBezTo>
                    <a:cubicBezTo>
                      <a:pt x="f624" y="f625"/>
                      <a:pt x="f626" y="f627"/>
                      <a:pt x="f628" y="f629"/>
                    </a:cubicBezTo>
                    <a:cubicBezTo>
                      <a:pt x="f630" y="f631"/>
                      <a:pt x="f632" y="f633"/>
                      <a:pt x="f634" y="f635"/>
                    </a:cubicBezTo>
                    <a:cubicBezTo>
                      <a:pt x="f636" y="f581"/>
                      <a:pt x="f637" y="f638"/>
                      <a:pt x="f639" y="f359"/>
                    </a:cubicBezTo>
                    <a:cubicBezTo>
                      <a:pt x="f640" y="f641"/>
                      <a:pt x="f642" y="f643"/>
                      <a:pt x="f644" y="f645"/>
                    </a:cubicBezTo>
                    <a:cubicBezTo>
                      <a:pt x="f646" y="f647"/>
                      <a:pt x="f648" y="f649"/>
                      <a:pt x="f650" y="f651"/>
                    </a:cubicBezTo>
                    <a:cubicBezTo>
                      <a:pt x="f652" y="f523"/>
                      <a:pt x="f653" y="f654"/>
                      <a:pt x="f655" y="f656"/>
                    </a:cubicBezTo>
                    <a:cubicBezTo>
                      <a:pt x="f657" y="f658"/>
                      <a:pt x="f659" y="f660"/>
                      <a:pt x="f661" y="f662"/>
                    </a:cubicBezTo>
                    <a:cubicBezTo>
                      <a:pt x="f663" y="f664"/>
                      <a:pt x="f665" y="f666"/>
                      <a:pt x="f667" y="f668"/>
                    </a:cubicBezTo>
                    <a:cubicBezTo>
                      <a:pt x="f669" y="f670"/>
                      <a:pt x="f671" y="f672"/>
                      <a:pt x="f673" y="f674"/>
                    </a:cubicBezTo>
                    <a:cubicBezTo>
                      <a:pt x="f675" y="f676"/>
                      <a:pt x="f677" y="f678"/>
                      <a:pt x="f679" y="f680"/>
                    </a:cubicBezTo>
                    <a:cubicBezTo>
                      <a:pt x="f681" y="f303"/>
                      <a:pt x="f682" y="f683"/>
                      <a:pt x="f684" y="f685"/>
                    </a:cubicBezTo>
                    <a:cubicBezTo>
                      <a:pt x="f686" y="f687"/>
                      <a:pt x="f688" y="f689"/>
                      <a:pt x="f690" y="f691"/>
                    </a:cubicBezTo>
                    <a:cubicBezTo>
                      <a:pt x="f692" y="f693"/>
                      <a:pt x="f694" y="f695"/>
                      <a:pt x="f696" y="f697"/>
                    </a:cubicBezTo>
                    <a:cubicBezTo>
                      <a:pt x="f698" y="f699"/>
                      <a:pt x="f700" y="f701"/>
                      <a:pt x="f702" y="f703"/>
                    </a:cubicBezTo>
                    <a:cubicBezTo>
                      <a:pt x="f704" y="f705"/>
                      <a:pt x="f706" y="f707"/>
                      <a:pt x="f708" y="f709"/>
                    </a:cubicBezTo>
                    <a:cubicBezTo>
                      <a:pt x="f710" y="f711"/>
                      <a:pt x="f712" y="f208"/>
                      <a:pt x="f713" y="f714"/>
                    </a:cubicBezTo>
                    <a:cubicBezTo>
                      <a:pt x="f715" y="f716"/>
                      <a:pt x="f717" y="f718"/>
                      <a:pt x="f719" y="f720"/>
                    </a:cubicBezTo>
                    <a:cubicBezTo>
                      <a:pt x="f721" y="f182"/>
                      <a:pt x="f722" y="f723"/>
                      <a:pt x="f724" y="f725"/>
                    </a:cubicBezTo>
                    <a:cubicBezTo>
                      <a:pt x="f726" y="f727"/>
                      <a:pt x="f728" y="f729"/>
                      <a:pt x="f730" y="f731"/>
                    </a:cubicBezTo>
                    <a:cubicBezTo>
                      <a:pt x="f732" y="f733"/>
                      <a:pt x="f734" y="f735"/>
                      <a:pt x="f736" y="f737"/>
                    </a:cubicBezTo>
                    <a:cubicBezTo>
                      <a:pt x="f738" y="f739"/>
                      <a:pt x="f740" y="f741"/>
                      <a:pt x="f742" y="f743"/>
                    </a:cubicBezTo>
                    <a:cubicBezTo>
                      <a:pt x="f744" y="f745"/>
                      <a:pt x="f746" y="f747"/>
                      <a:pt x="f748" y="f749"/>
                    </a:cubicBezTo>
                    <a:cubicBezTo>
                      <a:pt x="f750" y="f751"/>
                      <a:pt x="f752" y="f753"/>
                      <a:pt x="f754" y="f755"/>
                    </a:cubicBezTo>
                    <a:cubicBezTo>
                      <a:pt x="f756" y="f757"/>
                      <a:pt x="f758" y="f759"/>
                      <a:pt x="f760" y="f761"/>
                    </a:cubicBezTo>
                    <a:cubicBezTo>
                      <a:pt x="f762" y="f763"/>
                      <a:pt x="f764" y="f765"/>
                      <a:pt x="f766" y="f767"/>
                    </a:cubicBezTo>
                    <a:cubicBezTo>
                      <a:pt x="f768" y="f769"/>
                      <a:pt x="f770" y="f771"/>
                      <a:pt x="f772" y="f773"/>
                    </a:cubicBezTo>
                    <a:cubicBezTo>
                      <a:pt x="f774" y="f775"/>
                      <a:pt x="f776" y="f777"/>
                      <a:pt x="f778" y="f779"/>
                    </a:cubicBezTo>
                    <a:cubicBezTo>
                      <a:pt x="f780" y="f781"/>
                      <a:pt x="f782" y="f783"/>
                      <a:pt x="f784" y="f785"/>
                    </a:cubicBezTo>
                    <a:cubicBezTo>
                      <a:pt x="f786" y="f787"/>
                      <a:pt x="f788" y="f789"/>
                      <a:pt x="f790" y="f791"/>
                    </a:cubicBezTo>
                    <a:cubicBezTo>
                      <a:pt x="f792" y="f793"/>
                      <a:pt x="f794" y="f795"/>
                      <a:pt x="f796" y="f797"/>
                    </a:cubicBezTo>
                    <a:cubicBezTo>
                      <a:pt x="f798" y="f799"/>
                      <a:pt x="f800" y="f801"/>
                      <a:pt x="f802" y="f803"/>
                    </a:cubicBezTo>
                    <a:cubicBezTo>
                      <a:pt x="f804" y="f805"/>
                      <a:pt x="f806" y="f807"/>
                      <a:pt x="f808" y="f809"/>
                    </a:cubicBezTo>
                    <a:cubicBezTo>
                      <a:pt x="f810" y="f811"/>
                      <a:pt x="f812" y="f813"/>
                      <a:pt x="f814" y="f815"/>
                    </a:cubicBezTo>
                    <a:cubicBezTo>
                      <a:pt x="f816" y="f817"/>
                      <a:pt x="f818" y="f819"/>
                      <a:pt x="f820" y="f821"/>
                    </a:cubicBezTo>
                    <a:cubicBezTo>
                      <a:pt x="f822" y="f823"/>
                      <a:pt x="f824" y="f825"/>
                      <a:pt x="f826" y="f827"/>
                    </a:cubicBezTo>
                    <a:cubicBezTo>
                      <a:pt x="f828" y="f829"/>
                      <a:pt x="f830" y="f831"/>
                      <a:pt x="f832" y="f833"/>
                    </a:cubicBezTo>
                    <a:cubicBezTo>
                      <a:pt x="f834" y="f835"/>
                      <a:pt x="f836" y="f837"/>
                      <a:pt x="f838" y="f839"/>
                    </a:cubicBezTo>
                    <a:cubicBezTo>
                      <a:pt x="f840" y="f841"/>
                      <a:pt x="f842" y="f843"/>
                      <a:pt x="f844" y="f845"/>
                    </a:cubicBezTo>
                    <a:cubicBezTo>
                      <a:pt x="f846" y="f847"/>
                      <a:pt x="f848" y="f849"/>
                      <a:pt x="f850" y="f851"/>
                    </a:cubicBezTo>
                    <a:cubicBezTo>
                      <a:pt x="f852" y="f853"/>
                      <a:pt x="f854" y="f855"/>
                      <a:pt x="f856" y="f857"/>
                    </a:cubicBezTo>
                    <a:cubicBezTo>
                      <a:pt x="f858" y="f859"/>
                      <a:pt x="f860" y="f861"/>
                      <a:pt x="f862" y="f863"/>
                    </a:cubicBezTo>
                    <a:cubicBezTo>
                      <a:pt x="f864" y="f865"/>
                      <a:pt x="f866" y="f867"/>
                      <a:pt x="f868" y="f869"/>
                    </a:cubicBezTo>
                    <a:cubicBezTo>
                      <a:pt x="f870" y="f871"/>
                      <a:pt x="f872" y="f873"/>
                      <a:pt x="f874" y="f875"/>
                    </a:cubicBezTo>
                    <a:cubicBezTo>
                      <a:pt x="f876" y="f877"/>
                      <a:pt x="f878" y="f879"/>
                      <a:pt x="f880" y="f881"/>
                    </a:cubicBezTo>
                    <a:cubicBezTo>
                      <a:pt x="f882" y="f883"/>
                      <a:pt x="f884" y="f885"/>
                      <a:pt x="f886" y="f887"/>
                    </a:cubicBezTo>
                    <a:cubicBezTo>
                      <a:pt x="f888" y="f889"/>
                      <a:pt x="f890" y="f891"/>
                      <a:pt x="f892" y="f893"/>
                    </a:cubicBezTo>
                    <a:cubicBezTo>
                      <a:pt x="f894" y="f895"/>
                      <a:pt x="f896" y="f897"/>
                      <a:pt x="f898" y="f899"/>
                    </a:cubicBezTo>
                    <a:cubicBezTo>
                      <a:pt x="f900" y="f901"/>
                      <a:pt x="f902" y="f903"/>
                      <a:pt x="f904" y="f905"/>
                    </a:cubicBezTo>
                    <a:cubicBezTo>
                      <a:pt x="f906" y="f907"/>
                      <a:pt x="f908" y="f909"/>
                      <a:pt x="f910" y="f911"/>
                    </a:cubicBezTo>
                    <a:cubicBezTo>
                      <a:pt x="f912" y="f913"/>
                      <a:pt x="f914" y="f915"/>
                      <a:pt x="f916" y="f917"/>
                    </a:cubicBezTo>
                    <a:cubicBezTo>
                      <a:pt x="f918" y="f919"/>
                      <a:pt x="f920" y="f921"/>
                      <a:pt x="f922" y="f923"/>
                    </a:cubicBezTo>
                    <a:cubicBezTo>
                      <a:pt x="f924" y="f925"/>
                      <a:pt x="f926" y="f927"/>
                      <a:pt x="f928" y="f929"/>
                    </a:cubicBezTo>
                    <a:lnTo>
                      <a:pt x="f6" y="f5"/>
                    </a:lnTo>
                    <a:close/>
                  </a:path>
                </a:pathLst>
              </a:custGeom>
              <a:solidFill>
                <a:srgbClr val="000000"/>
              </a:solidFill>
              <a:ln cap="flat">
                <a:noFill/>
                <a:prstDash val="solid"/>
              </a:ln>
              <a:effectLst>
                <a:outerShdw dist="152403" dir="16200000" algn="tl">
                  <a:srgbClr val="000000">
                    <a:alpha val="10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6" name="Freeform: Shape 25">
                <a:extLst>
                  <a:ext uri="{FF2B5EF4-FFF2-40B4-BE49-F238E27FC236}">
                    <a16:creationId xmlns:a16="http://schemas.microsoft.com/office/drawing/2014/main" id="{24DA7C89-F3CC-F121-4094-507D487C9ABE}"/>
                  </a:ext>
                </a:extLst>
              </p:cNvPr>
              <p:cNvSpPr/>
              <p:nvPr/>
            </p:nvSpPr>
            <p:spPr>
              <a:xfrm>
                <a:off x="0" y="3681703"/>
                <a:ext cx="12191996" cy="3176296"/>
              </a:xfrm>
              <a:custGeom>
                <a:avLst/>
                <a:gdLst>
                  <a:gd name="f0" fmla="val 10800000"/>
                  <a:gd name="f1" fmla="val 5400000"/>
                  <a:gd name="f2" fmla="val 180"/>
                  <a:gd name="f3" fmla="val w"/>
                  <a:gd name="f4" fmla="val h"/>
                  <a:gd name="f5" fmla="val 0"/>
                  <a:gd name="f6" fmla="val 12192000"/>
                  <a:gd name="f7" fmla="val 3176298"/>
                  <a:gd name="f8" fmla="val 2264980"/>
                  <a:gd name="f9" fmla="val 544"/>
                  <a:gd name="f10" fmla="val 2392219"/>
                  <a:gd name="f11" fmla="val 61197"/>
                  <a:gd name="f12" fmla="val 2387448"/>
                  <a:gd name="f13" fmla="val 80794"/>
                  <a:gd name="f14" fmla="val 2382137"/>
                  <a:gd name="f15" fmla="val 99990"/>
                  <a:gd name="f16" fmla="val 2374707"/>
                  <a:gd name="f17" fmla="val 119613"/>
                  <a:gd name="f18" fmla="val 2369945"/>
                  <a:gd name="f19" fmla="val 137898"/>
                  <a:gd name="f20" fmla="val 2365563"/>
                  <a:gd name="f21" fmla="val 155046"/>
                  <a:gd name="f22" fmla="val 2355466"/>
                  <a:gd name="f23" fmla="val 172384"/>
                  <a:gd name="f24" fmla="val 2347084"/>
                  <a:gd name="f25" fmla="val 205529"/>
                  <a:gd name="f26" fmla="val 2331082"/>
                  <a:gd name="f27" fmla="val 240965"/>
                  <a:gd name="f28" fmla="val 2341178"/>
                  <a:gd name="f29" fmla="val 274873"/>
                  <a:gd name="f30" fmla="val 2336988"/>
                  <a:gd name="f31" fmla="val 285732"/>
                  <a:gd name="f32" fmla="val 2335653"/>
                  <a:gd name="f33" fmla="val 296590"/>
                  <a:gd name="f34" fmla="val 2334130"/>
                  <a:gd name="f35" fmla="val 307259"/>
                  <a:gd name="f36" fmla="val 2331461"/>
                  <a:gd name="f37" fmla="val 336408"/>
                  <a:gd name="f38" fmla="val 2324413"/>
                  <a:gd name="f39" fmla="val 366127"/>
                  <a:gd name="f40" fmla="val 2318317"/>
                  <a:gd name="f41" fmla="val 394511"/>
                  <a:gd name="f42" fmla="val 2308601"/>
                  <a:gd name="f43" fmla="val 426709"/>
                  <a:gd name="f44" fmla="val 2297743"/>
                  <a:gd name="f45" fmla="val 457572"/>
                  <a:gd name="f46" fmla="val 2283264"/>
                  <a:gd name="f47" fmla="val 494337"/>
                  <a:gd name="f48" fmla="val 2268213"/>
                  <a:gd name="f49" fmla="val 507102"/>
                  <a:gd name="f50" fmla="val 2272024"/>
                  <a:gd name="f51" fmla="val 526724"/>
                  <a:gd name="f52" fmla="val 2282312"/>
                  <a:gd name="f53" fmla="val 546917"/>
                  <a:gd name="f54" fmla="val 611880"/>
                  <a:gd name="f55" fmla="val 2286503"/>
                  <a:gd name="f56" fmla="val 672650"/>
                  <a:gd name="f57" fmla="val 2268786"/>
                  <a:gd name="f58" fmla="val 730754"/>
                  <a:gd name="f59" fmla="val 2240780"/>
                  <a:gd name="f60" fmla="val 748471"/>
                  <a:gd name="f61" fmla="val 2232399"/>
                  <a:gd name="f62" fmla="val 767524"/>
                  <a:gd name="f63" fmla="val 2226874"/>
                  <a:gd name="f64" fmla="val 785432"/>
                  <a:gd name="f65" fmla="val 2218682"/>
                  <a:gd name="f66" fmla="val 791717"/>
                  <a:gd name="f67" fmla="val 2215826"/>
                  <a:gd name="f68" fmla="val 799909"/>
                  <a:gd name="f69" fmla="val 2209730"/>
                  <a:gd name="f70" fmla="val 801053"/>
                  <a:gd name="f71" fmla="val 2204013"/>
                  <a:gd name="f72" fmla="val 807719"/>
                  <a:gd name="f73" fmla="val 2170866"/>
                  <a:gd name="f74" fmla="val 832486"/>
                  <a:gd name="f75" fmla="val 2171436"/>
                  <a:gd name="f76" fmla="val 858205"/>
                  <a:gd name="f77" fmla="val 2169532"/>
                  <a:gd name="f78" fmla="val 888877"/>
                  <a:gd name="f79" fmla="val 2167247"/>
                  <a:gd name="f80" fmla="val 919165"/>
                  <a:gd name="f81" fmla="val 2161912"/>
                  <a:gd name="f82" fmla="val 949646"/>
                  <a:gd name="f83" fmla="val 2157340"/>
                  <a:gd name="f84" fmla="val 953648"/>
                  <a:gd name="f85" fmla="val 2156768"/>
                  <a:gd name="f86" fmla="val 957266"/>
                  <a:gd name="f87" fmla="val 2152768"/>
                  <a:gd name="f88" fmla="val 960887"/>
                  <a:gd name="f89" fmla="val 2150099"/>
                  <a:gd name="f90" fmla="val 966411"/>
                  <a:gd name="f91" fmla="val 2146099"/>
                  <a:gd name="f92" fmla="val 971554"/>
                  <a:gd name="f93" fmla="val 2140003"/>
                  <a:gd name="f94" fmla="val 977653"/>
                  <a:gd name="f95" fmla="val 2138480"/>
                  <a:gd name="f96" fmla="val 1008894"/>
                  <a:gd name="f97" fmla="val 2131049"/>
                  <a:gd name="f98" fmla="val 1040327"/>
                  <a:gd name="f99" fmla="val 2124763"/>
                  <a:gd name="f100" fmla="val 1071762"/>
                  <a:gd name="f101" fmla="val 2117905"/>
                  <a:gd name="f102" fmla="val 1078810"/>
                  <a:gd name="f103" fmla="val 2116380"/>
                  <a:gd name="f104" fmla="val 1086048"/>
                  <a:gd name="f105" fmla="val 2114476"/>
                  <a:gd name="f106" fmla="val 1092527"/>
                  <a:gd name="f107" fmla="val 2111428"/>
                  <a:gd name="f108" fmla="val 1098623"/>
                  <a:gd name="f109" fmla="val 2108570"/>
                  <a:gd name="f110" fmla="val 1103767"/>
                  <a:gd name="f111" fmla="val 2103616"/>
                  <a:gd name="f112" fmla="val 1109865"/>
                  <a:gd name="f113" fmla="val 2100568"/>
                  <a:gd name="f114" fmla="val 1126437"/>
                  <a:gd name="f115" fmla="val 2092378"/>
                  <a:gd name="f116" fmla="val 1143394"/>
                  <a:gd name="f117" fmla="val 2084757"/>
                  <a:gd name="f118" fmla="val 1162823"/>
                  <a:gd name="f119" fmla="val 2075613"/>
                  <a:gd name="f120" fmla="val 1173681"/>
                  <a:gd name="f121" fmla="val 2092757"/>
                  <a:gd name="f122" fmla="val 1188354"/>
                  <a:gd name="f123" fmla="val 2083041"/>
                  <a:gd name="f124" fmla="val 1206641"/>
                  <a:gd name="f125" fmla="val 2074851"/>
                  <a:gd name="f126" fmla="val 1225310"/>
                  <a:gd name="f127" fmla="val 2066468"/>
                  <a:gd name="f128" fmla="val 1246837"/>
                  <a:gd name="f129" fmla="val 2063801"/>
                  <a:gd name="f130" fmla="val 1267411"/>
                  <a:gd name="f131" fmla="val 2060753"/>
                  <a:gd name="f132" fmla="val 1305132"/>
                  <a:gd name="f133" fmla="val 2055228"/>
                  <a:gd name="f134" fmla="val 1343044"/>
                  <a:gd name="f135" fmla="val 2051799"/>
                  <a:gd name="f136" fmla="val 1380762"/>
                  <a:gd name="f137" fmla="val 2046847"/>
                  <a:gd name="f138" fmla="val 1388765"/>
                  <a:gd name="f139" fmla="val 2045703"/>
                  <a:gd name="f140" fmla="val 1397909"/>
                  <a:gd name="f141" fmla="val 2043608"/>
                  <a:gd name="f142" fmla="val 1404006"/>
                  <a:gd name="f143" fmla="val 2038844"/>
                  <a:gd name="f144" fmla="val 1445725"/>
                  <a:gd name="f145" fmla="val 2006839"/>
                  <a:gd name="f146" fmla="val 1496403"/>
                  <a:gd name="f147" fmla="val 1997887"/>
                  <a:gd name="f148" fmla="val 1544598"/>
                  <a:gd name="f149" fmla="val 2000932"/>
                  <a:gd name="f150" fmla="val 1582510"/>
                  <a:gd name="f151" fmla="val 2003220"/>
                  <a:gd name="f152" fmla="val 1619658"/>
                  <a:gd name="f153" fmla="val 2004935"/>
                  <a:gd name="f154" fmla="val 1657188"/>
                  <a:gd name="f155" fmla="val 2001697"/>
                  <a:gd name="f156" fmla="val 1660046"/>
                  <a:gd name="f157" fmla="val 2001505"/>
                  <a:gd name="f158" fmla="val 1663856"/>
                  <a:gd name="f159" fmla="val 2001887"/>
                  <a:gd name="f160" fmla="val 1665950"/>
                  <a:gd name="f161" fmla="val 2003411"/>
                  <a:gd name="f162" fmla="val 1678904"/>
                  <a:gd name="f163" fmla="val 2013507"/>
                  <a:gd name="f164" fmla="val 1692431"/>
                  <a:gd name="f165" fmla="val 2014269"/>
                  <a:gd name="f166" fmla="val 1709006"/>
                  <a:gd name="f167" fmla="val 2015983"/>
                  <a:gd name="f168" fmla="val 1732439"/>
                  <a:gd name="f169" fmla="val 2018461"/>
                  <a:gd name="f170" fmla="val 1753965"/>
                  <a:gd name="f171" fmla="val 2016745"/>
                  <a:gd name="f172" fmla="val 1775684"/>
                  <a:gd name="f173" fmla="val 2012555"/>
                  <a:gd name="f174" fmla="val 1791496"/>
                  <a:gd name="f175" fmla="val 2009507"/>
                  <a:gd name="f176" fmla="val 1807497"/>
                  <a:gd name="f177" fmla="val 1821596"/>
                  <a:gd name="f178" fmla="val 1995218"/>
                  <a:gd name="f179" fmla="val 1841216"/>
                  <a:gd name="f180" fmla="val 1983978"/>
                  <a:gd name="f181" fmla="val 1860079"/>
                  <a:gd name="f182" fmla="val 1979597"/>
                  <a:gd name="f183" fmla="val 1878748"/>
                  <a:gd name="f184" fmla="val 1994457"/>
                  <a:gd name="f185" fmla="val 1898940"/>
                  <a:gd name="f186" fmla="val 2010269"/>
                  <a:gd name="f187" fmla="val 1921800"/>
                  <a:gd name="f188" fmla="val 2004745"/>
                  <a:gd name="f189" fmla="val 1944092"/>
                  <a:gd name="f190" fmla="val 2005315"/>
                  <a:gd name="f191" fmla="val 1953806"/>
                  <a:gd name="f192" fmla="val 2005507"/>
                  <a:gd name="f193" fmla="val 1964094"/>
                  <a:gd name="f194" fmla="val 2005124"/>
                  <a:gd name="f195" fmla="val 1973429"/>
                  <a:gd name="f196" fmla="val 2007601"/>
                  <a:gd name="f197" fmla="val 2000479"/>
                  <a:gd name="f198" fmla="val 2014651"/>
                  <a:gd name="f199" fmla="val 2026581"/>
                  <a:gd name="f200" fmla="val 2025320"/>
                  <a:gd name="f201" fmla="val 2054013"/>
                  <a:gd name="f202" fmla="val 2030082"/>
                  <a:gd name="f203" fmla="val 2069254"/>
                  <a:gd name="f204" fmla="val 2032747"/>
                  <a:gd name="f205" fmla="val 2086208"/>
                  <a:gd name="f206" fmla="val 2027986"/>
                  <a:gd name="f207" fmla="val 2102021"/>
                  <a:gd name="f208" fmla="val 2024557"/>
                  <a:gd name="f209" fmla="val 2118023"/>
                  <a:gd name="f210" fmla="val 2020937"/>
                  <a:gd name="f211" fmla="val 2133834"/>
                  <a:gd name="f212" fmla="val 2015413"/>
                  <a:gd name="f213" fmla="val 2149267"/>
                  <a:gd name="f214" fmla="val 2009697"/>
                  <a:gd name="f215" fmla="val 2159743"/>
                  <a:gd name="f216" fmla="val 2005887"/>
                  <a:gd name="f217" fmla="val 2171173"/>
                  <a:gd name="f218" fmla="val 2002267"/>
                  <a:gd name="f219" fmla="val 2179556"/>
                  <a:gd name="f220" fmla="val 1995409"/>
                  <a:gd name="f221" fmla="val 2198608"/>
                  <a:gd name="f222" fmla="val 1979788"/>
                  <a:gd name="f223" fmla="val 2218229"/>
                  <a:gd name="f224" fmla="val 1977120"/>
                  <a:gd name="f225" fmla="val 2240710"/>
                  <a:gd name="f226" fmla="val 1985312"/>
                  <a:gd name="f227" fmla="val 2244137"/>
                  <a:gd name="f228" fmla="val 1986647"/>
                  <a:gd name="f229" fmla="val 2248138"/>
                  <a:gd name="f230" fmla="val 2251948"/>
                  <a:gd name="f231" fmla="val 1986836"/>
                  <a:gd name="f232" fmla="val 2312915"/>
                  <a:gd name="f233" fmla="val 1990836"/>
                  <a:gd name="f234" fmla="val 2373874"/>
                  <a:gd name="f235" fmla="val 1993314"/>
                  <a:gd name="f236" fmla="val 2434456"/>
                  <a:gd name="f237" fmla="val 1999410"/>
                  <a:gd name="f238" fmla="val 2459029"/>
                  <a:gd name="f239" fmla="val 2482652"/>
                  <a:gd name="f240" fmla="val 2012745"/>
                  <a:gd name="f241" fmla="val 2506847"/>
                  <a:gd name="f242" fmla="val 2019603"/>
                  <a:gd name="f243" fmla="val 2511800"/>
                  <a:gd name="f244" fmla="val 2517327"/>
                  <a:gd name="f245" fmla="val 2023033"/>
                  <a:gd name="f246" fmla="val 2522279"/>
                  <a:gd name="f247" fmla="val 2022080"/>
                  <a:gd name="f248" fmla="val 2576191"/>
                  <a:gd name="f249" fmla="val 2626677"/>
                  <a:gd name="f250" fmla="val 2026461"/>
                  <a:gd name="f251" fmla="val 2676398"/>
                  <a:gd name="f252" fmla="val 2044751"/>
                  <a:gd name="f253" fmla="val 2681540"/>
                  <a:gd name="f254" fmla="val 2046656"/>
                  <a:gd name="f255" fmla="val 2687827"/>
                  <a:gd name="f256" fmla="val 2046084"/>
                  <a:gd name="f257" fmla="val 2693543"/>
                  <a:gd name="f258" fmla="val 2709548"/>
                  <a:gd name="f259" fmla="val 2044370"/>
                  <a:gd name="f260" fmla="val 2726882"/>
                  <a:gd name="f261" fmla="val 2037701"/>
                  <a:gd name="f262" fmla="val 2741360"/>
                  <a:gd name="f263" fmla="val 2041701"/>
                  <a:gd name="f264" fmla="val 2779842"/>
                  <a:gd name="f265" fmla="val 2052753"/>
                  <a:gd name="f266" fmla="val 2817943"/>
                  <a:gd name="f267" fmla="val 2066087"/>
                  <a:gd name="f268" fmla="val 2854140"/>
                  <a:gd name="f269" fmla="val 2082851"/>
                  <a:gd name="f270" fmla="val 2890910"/>
                  <a:gd name="f271" fmla="val 2099805"/>
                  <a:gd name="f272" fmla="val 2925008"/>
                  <a:gd name="f273" fmla="val 2114095"/>
                  <a:gd name="f274" fmla="val 2967110"/>
                  <a:gd name="f275" fmla="val 2096949"/>
                  <a:gd name="f276" fmla="val 2985016"/>
                  <a:gd name="f277" fmla="val 2089709"/>
                  <a:gd name="f278" fmla="val 3008639"/>
                  <a:gd name="f279" fmla="val 2094853"/>
                  <a:gd name="f280" fmla="val 3029216"/>
                  <a:gd name="f281" fmla="val 2096757"/>
                  <a:gd name="f282" fmla="val 3044264"/>
                  <a:gd name="f283" fmla="val 2098282"/>
                  <a:gd name="f284" fmla="val 3058743"/>
                  <a:gd name="f285" fmla="val 2106856"/>
                  <a:gd name="f286" fmla="val 3073604"/>
                  <a:gd name="f287" fmla="val 3113231"/>
                  <a:gd name="f288" fmla="val 3148472"/>
                  <a:gd name="f289" fmla="val 2116953"/>
                  <a:gd name="f290" fmla="val 3182763"/>
                  <a:gd name="f291" fmla="val 2137527"/>
                  <a:gd name="f292" fmla="val 3196102"/>
                  <a:gd name="f293" fmla="val 2145528"/>
                  <a:gd name="f294" fmla="val 3216867"/>
                  <a:gd name="f295" fmla="val 2140193"/>
                  <a:gd name="f296" fmla="val 3234202"/>
                  <a:gd name="f297" fmla="val 2142289"/>
                  <a:gd name="f298" fmla="val 3252492"/>
                  <a:gd name="f299" fmla="val 2144765"/>
                  <a:gd name="f300" fmla="val 3271348"/>
                  <a:gd name="f301" fmla="val 2147051"/>
                  <a:gd name="f302" fmla="val 3288877"/>
                  <a:gd name="f303" fmla="val 2152578"/>
                  <a:gd name="f304" fmla="val 3334216"/>
                  <a:gd name="f305" fmla="val 2167056"/>
                  <a:gd name="f306" fmla="val 3378986"/>
                  <a:gd name="f307" fmla="val 2183439"/>
                  <a:gd name="f308" fmla="val 3424135"/>
                  <a:gd name="f309" fmla="val 2198680"/>
                  <a:gd name="f310" fmla="val 3461282"/>
                  <a:gd name="f311" fmla="val 2211253"/>
                  <a:gd name="f312" fmla="val 3497862"/>
                  <a:gd name="f313" fmla="val 2201347"/>
                  <a:gd name="f314" fmla="val 3534629"/>
                  <a:gd name="f315" fmla="val 2196013"/>
                  <a:gd name="f316" fmla="val 3557682"/>
                  <a:gd name="f317" fmla="val 2192583"/>
                  <a:gd name="f318" fmla="val 3579206"/>
                  <a:gd name="f319" fmla="val 2184391"/>
                  <a:gd name="f320" fmla="val 3605116"/>
                  <a:gd name="f321" fmla="val 2196583"/>
                  <a:gd name="f322" fmla="val 3629882"/>
                  <a:gd name="f323" fmla="val 2208205"/>
                  <a:gd name="f324" fmla="val 3661315"/>
                  <a:gd name="f325" fmla="val 2205537"/>
                  <a:gd name="f326" fmla="val 3689131"/>
                  <a:gd name="f327" fmla="val 2211824"/>
                  <a:gd name="f328" fmla="val 3712565"/>
                  <a:gd name="f329" fmla="val 2217157"/>
                  <a:gd name="f330" fmla="val 3735231"/>
                  <a:gd name="f331" fmla="val 2225732"/>
                  <a:gd name="f332" fmla="val 3757902"/>
                  <a:gd name="f333" fmla="val 2234114"/>
                  <a:gd name="f334" fmla="val 3788766"/>
                  <a:gd name="f335" fmla="val 2245545"/>
                  <a:gd name="f336" fmla="val 3819245"/>
                  <a:gd name="f337" fmla="val 2257545"/>
                  <a:gd name="f338" fmla="val 3852966"/>
                  <a:gd name="f339" fmla="val 2251831"/>
                  <a:gd name="f340" fmla="val 3891259"/>
                  <a:gd name="f341" fmla="val 2245353"/>
                  <a:gd name="f342" fmla="val 3917546"/>
                  <a:gd name="f343" fmla="val 2269738"/>
                  <a:gd name="f344" fmla="val 3947648"/>
                  <a:gd name="f345" fmla="val 2285932"/>
                  <a:gd name="f346" fmla="val 3968414"/>
                  <a:gd name="f347" fmla="val 2296980"/>
                  <a:gd name="f348" fmla="val 3991083"/>
                  <a:gd name="f349" fmla="val 2305172"/>
                  <a:gd name="f350" fmla="val 4013753"/>
                  <a:gd name="f351" fmla="val 2312031"/>
                  <a:gd name="f352" fmla="val 4044043"/>
                  <a:gd name="f353" fmla="val 2320985"/>
                  <a:gd name="f354" fmla="val 4075285"/>
                  <a:gd name="f355" fmla="val 2326320"/>
                  <a:gd name="f356" fmla="val 4105766"/>
                  <a:gd name="f357" fmla="val 2335082"/>
                  <a:gd name="f358" fmla="val 4151870"/>
                  <a:gd name="f359" fmla="val 2348226"/>
                  <a:gd name="f360" fmla="val 4198546"/>
                  <a:gd name="f361" fmla="val 2358514"/>
                  <a:gd name="f362" fmla="val 4246551"/>
                  <a:gd name="f363" fmla="val 2351274"/>
                  <a:gd name="f364" fmla="val 4268649"/>
                  <a:gd name="f365" fmla="val 2348036"/>
                  <a:gd name="f366" fmla="val 4289227"/>
                  <a:gd name="f367" fmla="val 4311323"/>
                  <a:gd name="f368" fmla="val 2352991"/>
                  <a:gd name="f369" fmla="val 4347518"/>
                  <a:gd name="f370" fmla="val 2360801"/>
                  <a:gd name="f371" fmla="val 4384668"/>
                  <a:gd name="f372" fmla="val 2361753"/>
                  <a:gd name="f373" fmla="val 4413817"/>
                  <a:gd name="f374" fmla="val 2390899"/>
                  <a:gd name="f375" fmla="val 4424104"/>
                  <a:gd name="f376" fmla="val 2401188"/>
                  <a:gd name="f377" fmla="val 4442581"/>
                  <a:gd name="f378" fmla="val 2403853"/>
                  <a:gd name="f379" fmla="val 4457632"/>
                  <a:gd name="f380" fmla="val 2409188"/>
                  <a:gd name="f381" fmla="val 4474969"/>
                  <a:gd name="f382" fmla="val 2415476"/>
                  <a:gd name="f383" fmla="val 4487731"/>
                  <a:gd name="f384" fmla="val 2412236"/>
                  <a:gd name="f385" fmla="val 4497068"/>
                  <a:gd name="f386" fmla="val 2393947"/>
                  <a:gd name="f387" fmla="val 4501257"/>
                  <a:gd name="f388" fmla="val 2385757"/>
                  <a:gd name="f389" fmla="val 4513260"/>
                  <a:gd name="f390" fmla="val 2377755"/>
                  <a:gd name="f391" fmla="val 4522596"/>
                  <a:gd name="f392" fmla="val 2376421"/>
                  <a:gd name="f393" fmla="val 4550599"/>
                  <a:gd name="f394" fmla="val 2372421"/>
                  <a:gd name="f395" fmla="val 4576318"/>
                  <a:gd name="f396" fmla="val 2378327"/>
                  <a:gd name="f397" fmla="val 4603368"/>
                  <a:gd name="f398" fmla="val 2391282"/>
                  <a:gd name="f399" fmla="val 4628705"/>
                  <a:gd name="f400" fmla="val 2403474"/>
                  <a:gd name="f401" fmla="val 4660331"/>
                  <a:gd name="f402" fmla="val 2402140"/>
                  <a:gd name="f403" fmla="val 4689098"/>
                  <a:gd name="f404" fmla="val 2406903"/>
                  <a:gd name="f405" fmla="val 4699289"/>
                  <a:gd name="f406" fmla="val 2408618"/>
                  <a:gd name="f407" fmla="val 4709482"/>
                  <a:gd name="f408" fmla="val 2411237"/>
                  <a:gd name="f409" fmla="val 4719697"/>
                  <a:gd name="f410" fmla="val 2413428"/>
                  <a:gd name="f411" fmla="val 4726469"/>
                  <a:gd name="f412" fmla="val 2414298"/>
                  <a:gd name="f413" fmla="val 4785776"/>
                  <a:gd name="f414" fmla="val 4788661"/>
                  <a:gd name="f415" fmla="val 2414047"/>
                  <a:gd name="f416" fmla="val 4801401"/>
                  <a:gd name="f417" fmla="val 2412237"/>
                  <a:gd name="f418" fmla="val 4814166"/>
                  <a:gd name="f419" fmla="val 2410142"/>
                  <a:gd name="f420" fmla="val 4827024"/>
                  <a:gd name="f421" fmla="val 2408999"/>
                  <a:gd name="f422" fmla="val 4847027"/>
                  <a:gd name="f423" fmla="val 2407095"/>
                  <a:gd name="f424" fmla="val 4867412"/>
                  <a:gd name="f425" fmla="val 2407856"/>
                  <a:gd name="f426" fmla="val 4887415"/>
                  <a:gd name="f427" fmla="val 2405570"/>
                  <a:gd name="f428" fmla="val 4903799"/>
                  <a:gd name="f429" fmla="val 4919991"/>
                  <a:gd name="f430" fmla="val 2399474"/>
                  <a:gd name="f431" fmla="val 4936184"/>
                  <a:gd name="f432" fmla="val 2395853"/>
                  <a:gd name="f433" fmla="val 4942089"/>
                  <a:gd name="f434" fmla="val 2394520"/>
                  <a:gd name="f435" fmla="val 4947996"/>
                  <a:gd name="f436" fmla="val 2389376"/>
                  <a:gd name="f437" fmla="val 4953328"/>
                  <a:gd name="f438" fmla="val 2390138"/>
                  <a:gd name="f439" fmla="val 5006292"/>
                  <a:gd name="f440" fmla="val 2398330"/>
                  <a:gd name="f441" fmla="val 5044391"/>
                  <a:gd name="f442" fmla="val 5089162"/>
                  <a:gd name="f443" fmla="val 2345560"/>
                  <a:gd name="f444" fmla="val 5136216"/>
                  <a:gd name="f445" fmla="val 2328413"/>
                  <a:gd name="f446" fmla="val 5181748"/>
                  <a:gd name="f447" fmla="val 2302124"/>
                  <a:gd name="f448" fmla="val 5234326"/>
                  <a:gd name="f449" fmla="val 2309935"/>
                  <a:gd name="f450" fmla="val 5266141"/>
                  <a:gd name="f451" fmla="val 2314697"/>
                  <a:gd name="f452" fmla="val 5296812"/>
                  <a:gd name="f453" fmla="val 2325747"/>
                  <a:gd name="f454" fmla="val 5328438"/>
                  <a:gd name="f455" fmla="val 2332416"/>
                  <a:gd name="f456" fmla="val 5339677"/>
                  <a:gd name="f457" fmla="val 2334701"/>
                  <a:gd name="f458" fmla="val 5352250"/>
                  <a:gd name="f459" fmla="val 2334320"/>
                  <a:gd name="f460" fmla="val 5363491"/>
                  <a:gd name="f461" fmla="val 2332034"/>
                  <a:gd name="f462" fmla="val 5417784"/>
                  <a:gd name="f463" fmla="val 2321555"/>
                  <a:gd name="f464" fmla="val 5471316"/>
                  <a:gd name="f465" fmla="val 2320032"/>
                  <a:gd name="f466" fmla="val 5524660"/>
                  <a:gd name="f467" fmla="val 2337178"/>
                  <a:gd name="f468" fmla="val 5533802"/>
                  <a:gd name="f469" fmla="val 2340036"/>
                  <a:gd name="f470" fmla="val 5543518"/>
                  <a:gd name="f471" fmla="val 2342701"/>
                  <a:gd name="f472" fmla="val 5553045"/>
                  <a:gd name="f473" fmla="val 5605244"/>
                  <a:gd name="f474" fmla="val 5656488"/>
                  <a:gd name="f475" fmla="val 2338701"/>
                  <a:gd name="f476" fmla="val 5706401"/>
                  <a:gd name="f477" fmla="val 5723166"/>
                  <a:gd name="f478" fmla="val 2313745"/>
                  <a:gd name="f479" fmla="val 5743551"/>
                  <a:gd name="f480" fmla="val 2317745"/>
                  <a:gd name="f481" fmla="val 5762029"/>
                  <a:gd name="f482" fmla="val 2316221"/>
                  <a:gd name="f483" fmla="val 5779174"/>
                  <a:gd name="f484" fmla="val 2314889"/>
                  <a:gd name="f485" fmla="val 5796702"/>
                  <a:gd name="f486" fmla="val 2314317"/>
                  <a:gd name="f487" fmla="val 5813276"/>
                  <a:gd name="f488" fmla="val 5837472"/>
                  <a:gd name="f489" fmla="val 2303459"/>
                  <a:gd name="f490" fmla="val 5859949"/>
                  <a:gd name="f491" fmla="val 2302697"/>
                  <a:gd name="f492" fmla="val 5884906"/>
                  <a:gd name="f493" fmla="val 2308411"/>
                  <a:gd name="f494" fmla="val 5908719"/>
                  <a:gd name="f495" fmla="val 5934438"/>
                  <a:gd name="f496" fmla="val 2311079"/>
                  <a:gd name="f497" fmla="val 5959204"/>
                  <a:gd name="f498" fmla="val 2311269"/>
                  <a:gd name="f499" fmla="val 5986828"/>
                  <a:gd name="f500" fmla="val 2311459"/>
                  <a:gd name="f501" fmla="val 6014449"/>
                  <a:gd name="f502" fmla="val 2311649"/>
                  <a:gd name="f503" fmla="val 6042072"/>
                  <a:gd name="f504" fmla="val 2310697"/>
                  <a:gd name="f505" fmla="val 6053124"/>
                  <a:gd name="f506" fmla="val 2310317"/>
                  <a:gd name="f507" fmla="val 6065695"/>
                  <a:gd name="f508" fmla="val 6074842"/>
                  <a:gd name="f509" fmla="val 2305745"/>
                  <a:gd name="f510" fmla="val 6104368"/>
                  <a:gd name="f511" fmla="val 2316031"/>
                  <a:gd name="f512" fmla="val 6133897"/>
                  <a:gd name="f513" fmla="val 2303649"/>
                  <a:gd name="f514" fmla="val 6163425"/>
                  <a:gd name="f515" fmla="val 2309172"/>
                  <a:gd name="f516" fmla="val 6177905"/>
                  <a:gd name="f517" fmla="val 6194288"/>
                  <a:gd name="f518" fmla="val 2304220"/>
                  <a:gd name="f519" fmla="val 6209909"/>
                  <a:gd name="f520" fmla="val 6235437"/>
                  <a:gd name="f521" fmla="val 6260964"/>
                  <a:gd name="f522" fmla="val 6286493"/>
                  <a:gd name="f523" fmla="val 2302315"/>
                  <a:gd name="f524" fmla="val 6294876"/>
                  <a:gd name="f525" fmla="val 6303068"/>
                  <a:gd name="f526" fmla="val 2301362"/>
                  <a:gd name="f527" fmla="val 6311449"/>
                  <a:gd name="f528" fmla="val 2300980"/>
                  <a:gd name="f529" fmla="val 6318880"/>
                  <a:gd name="f530" fmla="val 2300601"/>
                  <a:gd name="f531" fmla="val 6326691"/>
                  <a:gd name="f532" fmla="val 2298887"/>
                  <a:gd name="f533" fmla="val 6333739"/>
                  <a:gd name="f534" fmla="val 2300218"/>
                  <a:gd name="f535" fmla="val 6359268"/>
                  <a:gd name="f536" fmla="val 2304983"/>
                  <a:gd name="f537" fmla="val 6384414"/>
                  <a:gd name="f538" fmla="val 2312793"/>
                  <a:gd name="f539" fmla="val 6410131"/>
                  <a:gd name="f540" fmla="val 2315841"/>
                  <a:gd name="f541" fmla="val 6432420"/>
                  <a:gd name="f542" fmla="val 2318507"/>
                  <a:gd name="f543" fmla="val 6455472"/>
                  <a:gd name="f544" fmla="val 6477951"/>
                  <a:gd name="f545" fmla="val 2316793"/>
                  <a:gd name="f546" fmla="val 6517576"/>
                  <a:gd name="f547" fmla="val 6557201"/>
                  <a:gd name="f548" fmla="val 6596828"/>
                  <a:gd name="f549" fmla="val 2329368"/>
                  <a:gd name="f550" fmla="val 6605401"/>
                  <a:gd name="f551" fmla="val 2330130"/>
                  <a:gd name="f552" fmla="val 6614353"/>
                  <a:gd name="f553" fmla="val 2325365"/>
                  <a:gd name="f554" fmla="val 6623118"/>
                  <a:gd name="f555" fmla="val 2324985"/>
                  <a:gd name="f556" fmla="val 6650551"/>
                  <a:gd name="f557" fmla="val 2324033"/>
                  <a:gd name="f558" fmla="val 6677984"/>
                  <a:gd name="f559" fmla="val 2323841"/>
                  <a:gd name="f560" fmla="val 6705417"/>
                  <a:gd name="f561" fmla="val 2323272"/>
                  <a:gd name="f562" fmla="val 6721038"/>
                  <a:gd name="f563" fmla="val 2323080"/>
                  <a:gd name="f564" fmla="val 6736851"/>
                  <a:gd name="f565" fmla="val 2323651"/>
                  <a:gd name="f566" fmla="val 6752283"/>
                  <a:gd name="f567" fmla="val 2321937"/>
                  <a:gd name="f568" fmla="val 6772665"/>
                  <a:gd name="f569" fmla="val 2319651"/>
                  <a:gd name="f570" fmla="val 6791144"/>
                  <a:gd name="f571" fmla="val 6810195"/>
                  <a:gd name="f572" fmla="val 6839534"/>
                  <a:gd name="f573" fmla="val 2354132"/>
                  <a:gd name="f574" fmla="val 6876872"/>
                  <a:gd name="f575" fmla="val 2345178"/>
                  <a:gd name="f576" fmla="val 6910782"/>
                  <a:gd name="f577" fmla="val 2350512"/>
                  <a:gd name="f578" fmla="val 6919547"/>
                  <a:gd name="f579" fmla="val 2351847"/>
                  <a:gd name="f580" fmla="val 6928501"/>
                  <a:gd name="f581" fmla="val 2352036"/>
                  <a:gd name="f582" fmla="val 6937263"/>
                  <a:gd name="f583" fmla="val 2353561"/>
                  <a:gd name="f584" fmla="val 6953457"/>
                  <a:gd name="f585" fmla="val 2356418"/>
                  <a:gd name="f586" fmla="val 6969457"/>
                  <a:gd name="f587" fmla="val 2359657"/>
                  <a:gd name="f588" fmla="val 6985653"/>
                  <a:gd name="f589" fmla="val 2362897"/>
                  <a:gd name="f590" fmla="val 6988509"/>
                  <a:gd name="f591" fmla="val 2363467"/>
                  <a:gd name="f592" fmla="val 6991747"/>
                  <a:gd name="f593" fmla="val 2363659"/>
                  <a:gd name="f594" fmla="val 6994415"/>
                  <a:gd name="f595" fmla="val 2364611"/>
                  <a:gd name="f596" fmla="val 7018991"/>
                  <a:gd name="f597" fmla="val 2372611"/>
                  <a:gd name="f598" fmla="val 7043184"/>
                  <a:gd name="f599" fmla="val 2381755"/>
                  <a:gd name="f600" fmla="val 7068141"/>
                  <a:gd name="f601" fmla="val 2388234"/>
                  <a:gd name="f602" fmla="val 7080334"/>
                  <a:gd name="f603" fmla="val 2391472"/>
                  <a:gd name="f604" fmla="val 7093860"/>
                  <a:gd name="f605" fmla="val 2391853"/>
                  <a:gd name="f606" fmla="val 7106432"/>
                  <a:gd name="f607" fmla="val 7143199"/>
                  <a:gd name="f608" fmla="val 2385185"/>
                  <a:gd name="f609" fmla="val 7179587"/>
                  <a:gd name="f610" fmla="val 2383089"/>
                  <a:gd name="f611" fmla="val 7216547"/>
                  <a:gd name="f612" fmla="val 2390330"/>
                  <a:gd name="f613" fmla="val 7231214"/>
                  <a:gd name="f614" fmla="val 2393186"/>
                  <a:gd name="f615" fmla="val 7247599"/>
                  <a:gd name="f616" fmla="val 2388424"/>
                  <a:gd name="f617" fmla="val 7263220"/>
                  <a:gd name="f618" fmla="val 2386709"/>
                  <a:gd name="f619" fmla="val 7300559"/>
                  <a:gd name="f620" fmla="val 7337899"/>
                  <a:gd name="f621" fmla="val 2377183"/>
                  <a:gd name="f622" fmla="val 7375428"/>
                  <a:gd name="f623" fmla="val 2372803"/>
                  <a:gd name="f624" fmla="val 7398860"/>
                  <a:gd name="f625" fmla="val 2370135"/>
                  <a:gd name="f626" fmla="val 7422483"/>
                  <a:gd name="f627" fmla="val 2368611"/>
                  <a:gd name="f628" fmla="val 7445916"/>
                  <a:gd name="f629" fmla="val 2365945"/>
                  <a:gd name="f630" fmla="val 7472967"/>
                  <a:gd name="f631" fmla="val 2362705"/>
                  <a:gd name="f632" fmla="val 7499828"/>
                  <a:gd name="f633" fmla="val 2357753"/>
                  <a:gd name="f634" fmla="val 7526880"/>
                  <a:gd name="f635" fmla="val 2355084"/>
                  <a:gd name="f636" fmla="val 7557742"/>
                  <a:gd name="f637" fmla="val 7588795"/>
                  <a:gd name="f638" fmla="val 2351466"/>
                  <a:gd name="f639" fmla="val 7619655"/>
                  <a:gd name="f640" fmla="val 7676047"/>
                  <a:gd name="f641" fmla="val 2341940"/>
                  <a:gd name="f642" fmla="val 7732247"/>
                  <a:gd name="f643" fmla="val 2334509"/>
                  <a:gd name="f644" fmla="val 7788636"/>
                  <a:gd name="f645" fmla="val 2327461"/>
                  <a:gd name="f646" fmla="val 7843311"/>
                  <a:gd name="f647" fmla="val 2320603"/>
                  <a:gd name="f648" fmla="val 7897987"/>
                  <a:gd name="f649" fmla="val 2314507"/>
                  <a:gd name="f650" fmla="val 7952280"/>
                  <a:gd name="f651" fmla="val 2305935"/>
                  <a:gd name="f652" fmla="val 7975142"/>
                  <a:gd name="f653" fmla="val 7996859"/>
                  <a:gd name="f654" fmla="val 2292408"/>
                  <a:gd name="f655" fmla="val 8019339"/>
                  <a:gd name="f656" fmla="val 2286884"/>
                  <a:gd name="f657" fmla="val 8058774"/>
                  <a:gd name="f658" fmla="val 2277357"/>
                  <a:gd name="f659" fmla="val 8098590"/>
                  <a:gd name="f660" fmla="val 2269357"/>
                  <a:gd name="f661" fmla="val 8137835"/>
                  <a:gd name="f662" fmla="val 2259832"/>
                  <a:gd name="f663" fmla="val 8155359"/>
                  <a:gd name="f664" fmla="val 2255641"/>
                  <a:gd name="f665" fmla="val 8172124"/>
                  <a:gd name="f666" fmla="val 2248593"/>
                  <a:gd name="f667" fmla="val 8189651"/>
                  <a:gd name="f668" fmla="val 2243639"/>
                  <a:gd name="f669" fmla="val 8230992"/>
                  <a:gd name="f670" fmla="val 2232208"/>
                  <a:gd name="f671" fmla="val 8272903"/>
                  <a:gd name="f672" fmla="val 2222874"/>
                  <a:gd name="f673" fmla="val 8313671"/>
                  <a:gd name="f674" fmla="val 2209920"/>
                  <a:gd name="f675" fmla="val 8362822"/>
                  <a:gd name="f676" fmla="val 2194297"/>
                  <a:gd name="f677" fmla="val 8411019"/>
                  <a:gd name="f678" fmla="val 2175439"/>
                  <a:gd name="f679" fmla="val 8459979"/>
                  <a:gd name="f680" fmla="val 2158864"/>
                  <a:gd name="f681" fmla="val 8478269"/>
                  <a:gd name="f682" fmla="val 8497511"/>
                  <a:gd name="f683" fmla="val 2148957"/>
                  <a:gd name="f684" fmla="val 8516369"/>
                  <a:gd name="f685" fmla="val 2144003"/>
                  <a:gd name="f686" fmla="val 8563425"/>
                  <a:gd name="f687" fmla="val 2131431"/>
                  <a:gd name="f688" fmla="val 8610288"/>
                  <a:gd name="f689" fmla="val 2118095"/>
                  <a:gd name="f690" fmla="val 8657726"/>
                  <a:gd name="f691" fmla="val 2106284"/>
                  <a:gd name="f692" fmla="val 8675253"/>
                  <a:gd name="f693" fmla="val 2101901"/>
                  <a:gd name="f694" fmla="val 8693731"/>
                  <a:gd name="f695" fmla="val 2102284"/>
                  <a:gd name="f696" fmla="val 8711448"/>
                  <a:gd name="f697" fmla="val 2098664"/>
                  <a:gd name="f698" fmla="val 8732023"/>
                  <a:gd name="f699" fmla="val 2094472"/>
                  <a:gd name="f700" fmla="val 8752407"/>
                  <a:gd name="f701" fmla="val 2089138"/>
                  <a:gd name="f702" fmla="val 8772219"/>
                  <a:gd name="f703" fmla="val 2082280"/>
                  <a:gd name="f704" fmla="val 8796985"/>
                  <a:gd name="f705" fmla="val 2073707"/>
                  <a:gd name="f706" fmla="val 8820990"/>
                  <a:gd name="f707" fmla="val 2062659"/>
                  <a:gd name="f708" fmla="val 8845565"/>
                  <a:gd name="f709" fmla="val 2053705"/>
                  <a:gd name="f710" fmla="val 8886142"/>
                  <a:gd name="f711" fmla="val 2039034"/>
                  <a:gd name="f712" fmla="val 8926911"/>
                  <a:gd name="f713" fmla="val 8967871"/>
                  <a:gd name="f714" fmla="val 2011221"/>
                  <a:gd name="f715" fmla="val 8983301"/>
                  <a:gd name="f716" fmla="val 2006268"/>
                  <a:gd name="f717" fmla="val 9000257"/>
                  <a:gd name="f718" fmla="val 2005697"/>
                  <a:gd name="f719" fmla="val 9015878"/>
                  <a:gd name="f720" fmla="val 2001124"/>
                  <a:gd name="f721" fmla="val 9088840"/>
                  <a:gd name="f722" fmla="val 9161805"/>
                  <a:gd name="f723" fmla="val 1957880"/>
                  <a:gd name="f724" fmla="val 9234579"/>
                  <a:gd name="f725" fmla="val 1935209"/>
                  <a:gd name="f726" fmla="val 9272298"/>
                  <a:gd name="f727" fmla="val 1923399"/>
                  <a:gd name="f728" fmla="val 9308875"/>
                  <a:gd name="f729" fmla="val 1908538"/>
                  <a:gd name="f730" fmla="val 9346597"/>
                  <a:gd name="f731" fmla="val 1896917"/>
                  <a:gd name="f732" fmla="val 9369267"/>
                  <a:gd name="f733" fmla="val 1889869"/>
                  <a:gd name="f734" fmla="val 9393650"/>
                  <a:gd name="f735" fmla="val 1887773"/>
                  <a:gd name="f736" fmla="val 9416321"/>
                  <a:gd name="f737" fmla="val 1880724"/>
                  <a:gd name="f738" fmla="val 9437278"/>
                  <a:gd name="f739" fmla="val 1874247"/>
                  <a:gd name="f740" fmla="val 9456709"/>
                  <a:gd name="f741" fmla="val 1863578"/>
                  <a:gd name="f742" fmla="val 9477283"/>
                  <a:gd name="f743" fmla="val 1856149"/>
                  <a:gd name="f744" fmla="val 9540152"/>
                  <a:gd name="f745" fmla="val 1833097"/>
                  <a:gd name="f746" fmla="val 9603971"/>
                  <a:gd name="f747" fmla="val 1811953"/>
                  <a:gd name="f748" fmla="val 9666265"/>
                  <a:gd name="f749" fmla="val 1787186"/>
                  <a:gd name="f750" fmla="val 9696749"/>
                  <a:gd name="f751" fmla="val 1775183"/>
                  <a:gd name="f752" fmla="val 9725323"/>
                  <a:gd name="f753" fmla="val 1757849"/>
                  <a:gd name="f754" fmla="val 9754088"/>
                  <a:gd name="f755" fmla="val 1741464"/>
                  <a:gd name="f756" fmla="val 9802858"/>
                  <a:gd name="f757" fmla="val 1713841"/>
                  <a:gd name="f758" fmla="val 9850865"/>
                  <a:gd name="f759" fmla="val 1685074"/>
                  <a:gd name="f760" fmla="val 9899446"/>
                  <a:gd name="f761" fmla="val 1656880"/>
                  <a:gd name="f762" fmla="val 9935832"/>
                  <a:gd name="f763" fmla="val 1635924"/>
                  <a:gd name="f764" fmla="val 9968027"/>
                  <a:gd name="f765" fmla="val 1611347"/>
                  <a:gd name="f766" fmla="val 9993175"/>
                  <a:gd name="f767" fmla="val 1576487"/>
                  <a:gd name="f768" fmla="val 10004797"/>
                  <a:gd name="f769" fmla="val 1560484"/>
                  <a:gd name="f770" fmla="val 10024990"/>
                  <a:gd name="f771" fmla="val 1546768"/>
                  <a:gd name="f772" fmla="val 10044230"/>
                  <a:gd name="f773" fmla="val 1540480"/>
                  <a:gd name="f774" fmla="val 10078713"/>
                  <a:gd name="f775" fmla="val 1529241"/>
                  <a:gd name="f776" fmla="val 10104430"/>
                  <a:gd name="f777" fmla="val 1507522"/>
                  <a:gd name="f778" fmla="val 10131863"/>
                  <a:gd name="f779" fmla="val 1485613"/>
                  <a:gd name="f780" fmla="val 10166536"/>
                  <a:gd name="f781" fmla="val 1457801"/>
                  <a:gd name="f782" fmla="val 10203304"/>
                  <a:gd name="f783" fmla="val 1431509"/>
                  <a:gd name="f784" fmla="val 10242357"/>
                  <a:gd name="f785" fmla="val 1410555"/>
                  <a:gd name="f786" fmla="val 10280840"/>
                  <a:gd name="f787" fmla="val 1389980"/>
                  <a:gd name="f788" fmla="val 10324086"/>
                  <a:gd name="f789" fmla="val 1378549"/>
                  <a:gd name="f790" fmla="val 10363709"/>
                  <a:gd name="f791" fmla="val 1359499"/>
                  <a:gd name="f792" fmla="val 10386952"/>
                  <a:gd name="f793" fmla="val 1348259"/>
                  <a:gd name="f794" fmla="val 10407146"/>
                  <a:gd name="f795" fmla="val 1330353"/>
                  <a:gd name="f796" fmla="val 10428291"/>
                  <a:gd name="f797" fmla="val 1314920"/>
                  <a:gd name="f798" fmla="val 10449438"/>
                  <a:gd name="f799" fmla="val 1299489"/>
                  <a:gd name="f800" fmla="val 10470394"/>
                  <a:gd name="f801" fmla="val 1283486"/>
                  <a:gd name="f802" fmla="val 10490969"/>
                  <a:gd name="f803" fmla="val 1267104"/>
                  <a:gd name="f804" fmla="val 10502208"/>
                  <a:gd name="f805" fmla="val 1258149"/>
                  <a:gd name="f806" fmla="val 10511734"/>
                  <a:gd name="f807" fmla="val 1246909"/>
                  <a:gd name="f808" fmla="val 10523354"/>
                  <a:gd name="f809" fmla="val 1238337"/>
                  <a:gd name="f810" fmla="val 10545263"/>
                  <a:gd name="f811" fmla="val 1222334"/>
                  <a:gd name="f812" fmla="val 10569075"/>
                  <a:gd name="f813" fmla="val 1208808"/>
                  <a:gd name="f814" fmla="val 10590031"/>
                  <a:gd name="f815" fmla="val 1191664"/>
                  <a:gd name="f816" fmla="val 10610225"/>
                  <a:gd name="f817" fmla="val 1175089"/>
                  <a:gd name="f818" fmla="val 10633467"/>
                  <a:gd name="f819" fmla="val 1166707"/>
                  <a:gd name="f820" fmla="val 10656519"/>
                  <a:gd name="f821" fmla="val 1156038"/>
                  <a:gd name="f822" fmla="val 10674046"/>
                  <a:gd name="f823" fmla="val 1148036"/>
                  <a:gd name="f824" fmla="val 10686617"/>
                  <a:gd name="f825" fmla="val 1130320"/>
                  <a:gd name="f826" fmla="val 10703573"/>
                  <a:gd name="f827" fmla="val 1120603"/>
                  <a:gd name="f828" fmla="val 10727767"/>
                  <a:gd name="f829" fmla="val 1106697"/>
                  <a:gd name="f830" fmla="val 10746246"/>
                  <a:gd name="f831" fmla="val 1089553"/>
                  <a:gd name="f832" fmla="val 10764534"/>
                  <a:gd name="f833" fmla="val 1067643"/>
                  <a:gd name="f834" fmla="val 10785111"/>
                  <a:gd name="f835" fmla="val 1043068"/>
                  <a:gd name="f836" fmla="val 10820162"/>
                  <a:gd name="f837" fmla="val 1029732"/>
                  <a:gd name="f838" fmla="val 10850453"/>
                  <a:gd name="f839" fmla="val 1014301"/>
                  <a:gd name="f840" fmla="val 10876171"/>
                  <a:gd name="f841" fmla="val 1001157"/>
                  <a:gd name="f842" fmla="val 10906081"/>
                  <a:gd name="f843" fmla="val 995632"/>
                  <a:gd name="f844" fmla="val 10929704"/>
                  <a:gd name="f845" fmla="val 980201"/>
                  <a:gd name="f846" fmla="val 10946279"/>
                  <a:gd name="f847" fmla="val 969342"/>
                  <a:gd name="f848" fmla="val 10958661"/>
                  <a:gd name="f849" fmla="val 948957"/>
                  <a:gd name="f850" fmla="val 10967423"/>
                  <a:gd name="f851" fmla="val 930289"/>
                  <a:gd name="f852" fmla="val 10987046"/>
                  <a:gd name="f853" fmla="val 887995"/>
                  <a:gd name="f854" fmla="val 11021146"/>
                  <a:gd name="f855" fmla="val 861897"/>
                  <a:gd name="f856" fmla="val 11058869"/>
                  <a:gd name="f857" fmla="val 838084"/>
                  <a:gd name="f858" fmla="val 11097350"/>
                  <a:gd name="f859" fmla="val 813699"/>
                  <a:gd name="f860" fmla="val 11133927"/>
                  <a:gd name="f861" fmla="val 786836"/>
                  <a:gd name="f862" fmla="val 11172600"/>
                  <a:gd name="f863" fmla="val 762834"/>
                  <a:gd name="f864" fmla="val 11211843"/>
                  <a:gd name="f865" fmla="val 738638"/>
                  <a:gd name="f866" fmla="val 11243658"/>
                  <a:gd name="f867" fmla="val 706443"/>
                  <a:gd name="f868" fmla="val 11275283"/>
                  <a:gd name="f869" fmla="val 673676"/>
                  <a:gd name="f870" fmla="val 11288238"/>
                  <a:gd name="f871" fmla="val 660150"/>
                  <a:gd name="f872" fmla="val 11305192"/>
                  <a:gd name="f873" fmla="val 650434"/>
                  <a:gd name="f874" fmla="val 11320623"/>
                  <a:gd name="f875" fmla="val 639195"/>
                  <a:gd name="f876" fmla="val 11338339"/>
                  <a:gd name="f877" fmla="val 626241"/>
                  <a:gd name="f878" fmla="val 11355296"/>
                  <a:gd name="f879" fmla="val 611953"/>
                  <a:gd name="f880" fmla="val 11374346"/>
                  <a:gd name="f881" fmla="val 601664"/>
                  <a:gd name="f882" fmla="val 11398160"/>
                  <a:gd name="f883" fmla="val 588709"/>
                  <a:gd name="f884" fmla="val 11424069"/>
                  <a:gd name="f885" fmla="val 579757"/>
                  <a:gd name="f886" fmla="val 11448453"/>
                  <a:gd name="f887" fmla="val 567755"/>
                  <a:gd name="f888" fmla="val 11476838"/>
                  <a:gd name="f889" fmla="val 553657"/>
                  <a:gd name="f890" fmla="val 11505795"/>
                  <a:gd name="f891" fmla="val 539750"/>
                  <a:gd name="f892" fmla="val 11532275"/>
                  <a:gd name="f893" fmla="val 522605"/>
                  <a:gd name="f894" fmla="val 11545039"/>
                  <a:gd name="f895" fmla="val 514413"/>
                  <a:gd name="f896" fmla="val 11553613"/>
                  <a:gd name="f897" fmla="val 499363"/>
                  <a:gd name="f898" fmla="val 11562947"/>
                  <a:gd name="f899" fmla="val 486598"/>
                  <a:gd name="f900" fmla="val 11599714"/>
                  <a:gd name="f901" fmla="val 436305"/>
                  <a:gd name="f902" fmla="val 11635529"/>
                  <a:gd name="f903" fmla="val 385441"/>
                  <a:gd name="f904" fmla="val 11672489"/>
                  <a:gd name="f905" fmla="val 335337"/>
                  <a:gd name="f906" fmla="val 11712304"/>
                  <a:gd name="f907" fmla="val 281424"/>
                  <a:gd name="f908" fmla="val 11763931"/>
                  <a:gd name="f909" fmla="val 241608"/>
                  <a:gd name="f910" fmla="val 11821656"/>
                  <a:gd name="f911" fmla="val 207889"/>
                  <a:gd name="f912" fmla="val 11877664"/>
                  <a:gd name="f913" fmla="val 175312"/>
                  <a:gd name="f914" fmla="val 11931195"/>
                  <a:gd name="f915" fmla="val 138734"/>
                  <a:gd name="f916" fmla="val 11986443"/>
                  <a:gd name="f917" fmla="val 104824"/>
                  <a:gd name="f918" fmla="val 11998443"/>
                  <a:gd name="f919" fmla="val 97395"/>
                  <a:gd name="f920" fmla="val 12013114"/>
                  <a:gd name="f921" fmla="val 94347"/>
                  <a:gd name="f922" fmla="val 12026448"/>
                  <a:gd name="f923" fmla="val 88821"/>
                  <a:gd name="f924" fmla="val 12072360"/>
                  <a:gd name="f925" fmla="val 69580"/>
                  <a:gd name="f926" fmla="val 12118083"/>
                  <a:gd name="f927" fmla="val 50147"/>
                  <a:gd name="f928" fmla="val 12160947"/>
                  <a:gd name="f929" fmla="val 28621"/>
                  <a:gd name="f930" fmla="+- 0 0 -90"/>
                  <a:gd name="f931" fmla="*/ f3 1 12192000"/>
                  <a:gd name="f932" fmla="*/ f4 1 3176298"/>
                  <a:gd name="f933" fmla="+- f7 0 f5"/>
                  <a:gd name="f934" fmla="+- f6 0 f5"/>
                  <a:gd name="f935" fmla="*/ f930 f0 1"/>
                  <a:gd name="f936" fmla="*/ f934 1 12192000"/>
                  <a:gd name="f937" fmla="*/ f933 1 3176298"/>
                  <a:gd name="f938" fmla="*/ 12192000 f934 1"/>
                  <a:gd name="f939" fmla="*/ 0 f933 1"/>
                  <a:gd name="f940" fmla="*/ 3176298 f933 1"/>
                  <a:gd name="f941" fmla="*/ 0 f934 1"/>
                  <a:gd name="f942" fmla="*/ 2264980 f933 1"/>
                  <a:gd name="f943" fmla="*/ 544 f934 1"/>
                  <a:gd name="f944" fmla="*/ 2392219 f933 1"/>
                  <a:gd name="f945" fmla="*/ 61197 f934 1"/>
                  <a:gd name="f946" fmla="*/ 2387448 f933 1"/>
                  <a:gd name="f947" fmla="*/ 119613 f934 1"/>
                  <a:gd name="f948" fmla="*/ 2369945 f933 1"/>
                  <a:gd name="f949" fmla="*/ 172384 f934 1"/>
                  <a:gd name="f950" fmla="*/ 2347084 f933 1"/>
                  <a:gd name="f951" fmla="*/ 274873 f934 1"/>
                  <a:gd name="f952" fmla="*/ 2336988 f933 1"/>
                  <a:gd name="f953" fmla="*/ 307259 f934 1"/>
                  <a:gd name="f954" fmla="*/ 2331461 f933 1"/>
                  <a:gd name="f955" fmla="*/ 394511 f934 1"/>
                  <a:gd name="f956" fmla="*/ 2308601 f933 1"/>
                  <a:gd name="f957" fmla="*/ 494337 f934 1"/>
                  <a:gd name="f958" fmla="*/ 2268213 f933 1"/>
                  <a:gd name="f959" fmla="*/ 546917 f934 1"/>
                  <a:gd name="f960" fmla="*/ 2283264 f933 1"/>
                  <a:gd name="f961" fmla="*/ 730754 f934 1"/>
                  <a:gd name="f962" fmla="*/ 2240780 f933 1"/>
                  <a:gd name="f963" fmla="*/ 785432 f934 1"/>
                  <a:gd name="f964" fmla="*/ 2218682 f933 1"/>
                  <a:gd name="f965" fmla="*/ 801053 f934 1"/>
                  <a:gd name="f966" fmla="*/ 2204013 f933 1"/>
                  <a:gd name="f967" fmla="*/ 858205 f934 1"/>
                  <a:gd name="f968" fmla="*/ 2169532 f933 1"/>
                  <a:gd name="f969" fmla="*/ 949646 f934 1"/>
                  <a:gd name="f970" fmla="*/ 2157340 f933 1"/>
                  <a:gd name="f971" fmla="*/ 960887 f934 1"/>
                  <a:gd name="f972" fmla="*/ 2150099 f933 1"/>
                  <a:gd name="f973" fmla="*/ 977653 f934 1"/>
                  <a:gd name="f974" fmla="*/ 2138480 f933 1"/>
                  <a:gd name="f975" fmla="*/ 1071762 f934 1"/>
                  <a:gd name="f976" fmla="*/ 2117905 f933 1"/>
                  <a:gd name="f977" fmla="*/ 1092527 f934 1"/>
                  <a:gd name="f978" fmla="*/ 2111428 f933 1"/>
                  <a:gd name="f979" fmla="*/ 1109865 f934 1"/>
                  <a:gd name="f980" fmla="*/ 2100568 f933 1"/>
                  <a:gd name="f981" fmla="*/ 1162823 f934 1"/>
                  <a:gd name="f982" fmla="*/ 2075613 f933 1"/>
                  <a:gd name="f983" fmla="*/ 1206641 f934 1"/>
                  <a:gd name="f984" fmla="*/ 2074851 f933 1"/>
                  <a:gd name="f985" fmla="*/ 1267411 f934 1"/>
                  <a:gd name="f986" fmla="*/ 2060753 f933 1"/>
                  <a:gd name="f987" fmla="*/ 1380762 f934 1"/>
                  <a:gd name="f988" fmla="*/ 2046847 f933 1"/>
                  <a:gd name="f989" fmla="*/ 1404006 f934 1"/>
                  <a:gd name="f990" fmla="*/ 2038844 f933 1"/>
                  <a:gd name="f991" fmla="*/ 1544598 f934 1"/>
                  <a:gd name="f992" fmla="*/ 2000932 f933 1"/>
                  <a:gd name="f993" fmla="*/ 1657188 f934 1"/>
                  <a:gd name="f994" fmla="*/ 2001697 f933 1"/>
                  <a:gd name="f995" fmla="*/ 1665950 f934 1"/>
                  <a:gd name="f996" fmla="*/ 2003411 f933 1"/>
                  <a:gd name="f997" fmla="*/ 1709006 f934 1"/>
                  <a:gd name="f998" fmla="*/ 2015983 f933 1"/>
                  <a:gd name="f999" fmla="*/ 1775684 f934 1"/>
                  <a:gd name="f1000" fmla="*/ 2012555 f933 1"/>
                  <a:gd name="f1001" fmla="*/ 1821596 f934 1"/>
                  <a:gd name="f1002" fmla="*/ 1995218 f933 1"/>
                  <a:gd name="f1003" fmla="*/ 1878748 f934 1"/>
                  <a:gd name="f1004" fmla="*/ 1994457 f933 1"/>
                  <a:gd name="f1005" fmla="*/ 1944092 f934 1"/>
                  <a:gd name="f1006" fmla="*/ 2005315 f933 1"/>
                  <a:gd name="f1007" fmla="*/ 1973429 f934 1"/>
                  <a:gd name="f1008" fmla="*/ 2007601 f933 1"/>
                  <a:gd name="f1009" fmla="*/ 2054013 f934 1"/>
                  <a:gd name="f1010" fmla="*/ 2030082 f933 1"/>
                  <a:gd name="f1011" fmla="*/ 2102021 f934 1"/>
                  <a:gd name="f1012" fmla="*/ 2024557 f933 1"/>
                  <a:gd name="f1013" fmla="*/ 2149267 f934 1"/>
                  <a:gd name="f1014" fmla="*/ 2009697 f933 1"/>
                  <a:gd name="f1015" fmla="*/ 2179556 f934 1"/>
                  <a:gd name="f1016" fmla="*/ 1995409 f933 1"/>
                  <a:gd name="f1017" fmla="*/ 2240710 f934 1"/>
                  <a:gd name="f1018" fmla="*/ 1985312 f933 1"/>
                  <a:gd name="f1019" fmla="*/ 2251948 f934 1"/>
                  <a:gd name="f1020" fmla="*/ 1986836 f933 1"/>
                  <a:gd name="f1021" fmla="*/ 2434456 f934 1"/>
                  <a:gd name="f1022" fmla="*/ 1999410 f933 1"/>
                  <a:gd name="f1023" fmla="*/ 2506847 f934 1"/>
                  <a:gd name="f1024" fmla="*/ 2019603 f933 1"/>
                  <a:gd name="f1025" fmla="*/ 2522279 f934 1"/>
                  <a:gd name="f1026" fmla="*/ 2022080 f933 1"/>
                  <a:gd name="f1027" fmla="*/ 2676398 f934 1"/>
                  <a:gd name="f1028" fmla="*/ 2044751 f933 1"/>
                  <a:gd name="f1029" fmla="*/ 2693543 f934 1"/>
                  <a:gd name="f1030" fmla="*/ 2045703 f933 1"/>
                  <a:gd name="f1031" fmla="*/ 2741360 f934 1"/>
                  <a:gd name="f1032" fmla="*/ 2041701 f933 1"/>
                  <a:gd name="f1033" fmla="*/ 2854140 f934 1"/>
                  <a:gd name="f1034" fmla="*/ 2082851 f933 1"/>
                  <a:gd name="f1035" fmla="*/ 2967110 f934 1"/>
                  <a:gd name="f1036" fmla="*/ 2096949 f933 1"/>
                  <a:gd name="f1037" fmla="*/ 3029216 f934 1"/>
                  <a:gd name="f1038" fmla="*/ 2096757 f933 1"/>
                  <a:gd name="f1039" fmla="*/ 3073604 f934 1"/>
                  <a:gd name="f1040" fmla="*/ 2106856 f933 1"/>
                  <a:gd name="f1041" fmla="*/ 3182763 f934 1"/>
                  <a:gd name="f1042" fmla="*/ 2137527 f933 1"/>
                  <a:gd name="f1043" fmla="*/ 3234202 f934 1"/>
                  <a:gd name="f1044" fmla="*/ 2142289 f933 1"/>
                  <a:gd name="f1045" fmla="*/ 3288877 f934 1"/>
                  <a:gd name="f1046" fmla="*/ 2152578 f933 1"/>
                  <a:gd name="f1047" fmla="*/ 3424135 f934 1"/>
                  <a:gd name="f1048" fmla="*/ 2198680 f933 1"/>
                  <a:gd name="f1049" fmla="*/ 3534629 f934 1"/>
                  <a:gd name="f1050" fmla="*/ 2196013 f933 1"/>
                  <a:gd name="f1051" fmla="*/ 3605116 f934 1"/>
                  <a:gd name="f1052" fmla="*/ 2196583 f933 1"/>
                  <a:gd name="f1053" fmla="*/ 3689131 f934 1"/>
                  <a:gd name="f1054" fmla="*/ 2211824 f933 1"/>
                  <a:gd name="f1055" fmla="*/ 3757902 f934 1"/>
                  <a:gd name="f1056" fmla="*/ 2234114 f933 1"/>
                  <a:gd name="f1057" fmla="*/ 3852966 f934 1"/>
                  <a:gd name="f1058" fmla="*/ 2251831 f933 1"/>
                  <a:gd name="f1059" fmla="*/ 3947648 f934 1"/>
                  <a:gd name="f1060" fmla="*/ 2285932 f933 1"/>
                  <a:gd name="f1061" fmla="*/ 4013753 f934 1"/>
                  <a:gd name="f1062" fmla="*/ 2312031 f933 1"/>
                  <a:gd name="f1063" fmla="*/ 4105766 f934 1"/>
                  <a:gd name="f1064" fmla="*/ 2335082 f933 1"/>
                  <a:gd name="f1065" fmla="*/ 4246551 f934 1"/>
                  <a:gd name="f1066" fmla="*/ 2351274 f933 1"/>
                  <a:gd name="f1067" fmla="*/ 4311323 f934 1"/>
                  <a:gd name="f1068" fmla="*/ 2352991 f933 1"/>
                  <a:gd name="f1069" fmla="*/ 4413817 f934 1"/>
                  <a:gd name="f1070" fmla="*/ 2390899 f933 1"/>
                  <a:gd name="f1071" fmla="*/ 4457632 f934 1"/>
                  <a:gd name="f1072" fmla="*/ 2409188 f933 1"/>
                  <a:gd name="f1073" fmla="*/ 4497068 f934 1"/>
                  <a:gd name="f1074" fmla="*/ 2393947 f933 1"/>
                  <a:gd name="f1075" fmla="*/ 4522596 f934 1"/>
                  <a:gd name="f1076" fmla="*/ 2376421 f933 1"/>
                  <a:gd name="f1077" fmla="*/ 4603368 f934 1"/>
                  <a:gd name="f1078" fmla="*/ 2391282 f933 1"/>
                  <a:gd name="f1079" fmla="*/ 4689098 f934 1"/>
                  <a:gd name="f1080" fmla="*/ 2406903 f933 1"/>
                  <a:gd name="f1081" fmla="*/ 4719697 f934 1"/>
                  <a:gd name="f1082" fmla="*/ 2413428 f933 1"/>
                  <a:gd name="f1083" fmla="*/ 4726469 f934 1"/>
                  <a:gd name="f1084" fmla="*/ 2414298 f933 1"/>
                  <a:gd name="f1085" fmla="*/ 4785776 f934 1"/>
                  <a:gd name="f1086" fmla="*/ 4788661 f934 1"/>
                  <a:gd name="f1087" fmla="*/ 2414047 f933 1"/>
                  <a:gd name="f1088" fmla="*/ 4827024 f934 1"/>
                  <a:gd name="f1089" fmla="*/ 2408999 f933 1"/>
                  <a:gd name="f1090" fmla="*/ 4887415 f934 1"/>
                  <a:gd name="f1091" fmla="*/ 2405570 f933 1"/>
                  <a:gd name="f1092" fmla="*/ 4936184 f934 1"/>
                  <a:gd name="f1093" fmla="*/ 2395853 f933 1"/>
                  <a:gd name="f1094" fmla="*/ 4953328 f934 1"/>
                  <a:gd name="f1095" fmla="*/ 2390138 f933 1"/>
                  <a:gd name="f1096" fmla="*/ 5089162 f934 1"/>
                  <a:gd name="f1097" fmla="*/ 2345560 f933 1"/>
                  <a:gd name="f1098" fmla="*/ 5234326 f934 1"/>
                  <a:gd name="f1099" fmla="*/ 2309935 f933 1"/>
                  <a:gd name="f1100" fmla="*/ 5328438 f934 1"/>
                  <a:gd name="f1101" fmla="*/ 2332416 f933 1"/>
                  <a:gd name="f1102" fmla="*/ 5363491 f934 1"/>
                  <a:gd name="f1103" fmla="*/ 2332034 f933 1"/>
                  <a:gd name="f1104" fmla="*/ 5524660 f934 1"/>
                  <a:gd name="f1105" fmla="*/ 2337178 f933 1"/>
                  <a:gd name="f1106" fmla="*/ 5553045 f934 1"/>
                  <a:gd name="f1107" fmla="*/ 2342701 f933 1"/>
                  <a:gd name="f1108" fmla="*/ 5706401 f934 1"/>
                  <a:gd name="f1109" fmla="*/ 2320032 f933 1"/>
                  <a:gd name="f1110" fmla="*/ 5762029 f934 1"/>
                  <a:gd name="f1111" fmla="*/ 2316221 f933 1"/>
                  <a:gd name="f1112" fmla="*/ 5813276 f934 1"/>
                  <a:gd name="f1113" fmla="*/ 5884906 f934 1"/>
                  <a:gd name="f1114" fmla="*/ 2308411 f933 1"/>
                  <a:gd name="f1115" fmla="*/ 5959204 f934 1"/>
                  <a:gd name="f1116" fmla="*/ 2311269 f933 1"/>
                  <a:gd name="f1117" fmla="*/ 6042072 f934 1"/>
                  <a:gd name="f1118" fmla="*/ 2310697 f933 1"/>
                  <a:gd name="f1119" fmla="*/ 6074842 f934 1"/>
                  <a:gd name="f1120" fmla="*/ 2305745 f933 1"/>
                  <a:gd name="f1121" fmla="*/ 6163425 f934 1"/>
                  <a:gd name="f1122" fmla="*/ 2309172 f933 1"/>
                  <a:gd name="f1123" fmla="*/ 6209909 f934 1"/>
                  <a:gd name="f1124" fmla="*/ 2303459 f933 1"/>
                  <a:gd name="f1125" fmla="*/ 6286493 f934 1"/>
                  <a:gd name="f1126" fmla="*/ 2302315 f933 1"/>
                  <a:gd name="f1127" fmla="*/ 6311449 f934 1"/>
                  <a:gd name="f1128" fmla="*/ 2300980 f933 1"/>
                  <a:gd name="f1129" fmla="*/ 6333739 f934 1"/>
                  <a:gd name="f1130" fmla="*/ 2300218 f933 1"/>
                  <a:gd name="f1131" fmla="*/ 6410131 f934 1"/>
                  <a:gd name="f1132" fmla="*/ 2315841 f933 1"/>
                  <a:gd name="f1133" fmla="*/ 6477951 f934 1"/>
                  <a:gd name="f1134" fmla="*/ 2316793 f933 1"/>
                  <a:gd name="f1135" fmla="*/ 6596828 f934 1"/>
                  <a:gd name="f1136" fmla="*/ 2329368 f933 1"/>
                  <a:gd name="f1137" fmla="*/ 6623118 f934 1"/>
                  <a:gd name="f1138" fmla="*/ 2324985 f933 1"/>
                  <a:gd name="f1139" fmla="*/ 6705417 f934 1"/>
                  <a:gd name="f1140" fmla="*/ 2323272 f933 1"/>
                  <a:gd name="f1141" fmla="*/ 6752283 f934 1"/>
                  <a:gd name="f1142" fmla="*/ 2321937 f933 1"/>
                  <a:gd name="f1143" fmla="*/ 6810195 f934 1"/>
                  <a:gd name="f1144" fmla="*/ 2331082 f933 1"/>
                  <a:gd name="f1145" fmla="*/ 6910782 f934 1"/>
                  <a:gd name="f1146" fmla="*/ 2350512 f933 1"/>
                  <a:gd name="f1147" fmla="*/ 6937263 f934 1"/>
                  <a:gd name="f1148" fmla="*/ 2353561 f933 1"/>
                  <a:gd name="f1149" fmla="*/ 6985653 f934 1"/>
                  <a:gd name="f1150" fmla="*/ 2362897 f933 1"/>
                  <a:gd name="f1151" fmla="*/ 6994415 f934 1"/>
                  <a:gd name="f1152" fmla="*/ 2364611 f933 1"/>
                  <a:gd name="f1153" fmla="*/ 7068141 f934 1"/>
                  <a:gd name="f1154" fmla="*/ 2388234 f933 1"/>
                  <a:gd name="f1155" fmla="*/ 7106432 f934 1"/>
                  <a:gd name="f1156" fmla="*/ 7216547 f934 1"/>
                  <a:gd name="f1157" fmla="*/ 2390330 f933 1"/>
                  <a:gd name="f1158" fmla="*/ 7263220 f934 1"/>
                  <a:gd name="f1159" fmla="*/ 2386709 f933 1"/>
                  <a:gd name="f1160" fmla="*/ 7375428 f934 1"/>
                  <a:gd name="f1161" fmla="*/ 2372803 f933 1"/>
                  <a:gd name="f1162" fmla="*/ 7445916 f934 1"/>
                  <a:gd name="f1163" fmla="*/ 2365945 f933 1"/>
                  <a:gd name="f1164" fmla="*/ 7526880 f934 1"/>
                  <a:gd name="f1165" fmla="*/ 2355084 f933 1"/>
                  <a:gd name="f1166" fmla="*/ 7619655 f934 1"/>
                  <a:gd name="f1167" fmla="*/ 2348226 f933 1"/>
                  <a:gd name="f1168" fmla="*/ 7788636 f934 1"/>
                  <a:gd name="f1169" fmla="*/ 2327461 f933 1"/>
                  <a:gd name="f1170" fmla="*/ 7952280 f934 1"/>
                  <a:gd name="f1171" fmla="*/ 2305935 f933 1"/>
                  <a:gd name="f1172" fmla="*/ 8019339 f934 1"/>
                  <a:gd name="f1173" fmla="*/ 2286884 f933 1"/>
                  <a:gd name="f1174" fmla="*/ 8137835 f934 1"/>
                  <a:gd name="f1175" fmla="*/ 2259832 f933 1"/>
                  <a:gd name="f1176" fmla="*/ 8189651 f934 1"/>
                  <a:gd name="f1177" fmla="*/ 2243639 f933 1"/>
                  <a:gd name="f1178" fmla="*/ 8313671 f934 1"/>
                  <a:gd name="f1179" fmla="*/ 2209920 f933 1"/>
                  <a:gd name="f1180" fmla="*/ 8459979 f934 1"/>
                  <a:gd name="f1181" fmla="*/ 2158864 f933 1"/>
                  <a:gd name="f1182" fmla="*/ 8516369 f934 1"/>
                  <a:gd name="f1183" fmla="*/ 2144003 f933 1"/>
                  <a:gd name="f1184" fmla="*/ 8657726 f934 1"/>
                  <a:gd name="f1185" fmla="*/ 2106284 f933 1"/>
                  <a:gd name="f1186" fmla="*/ 8711448 f934 1"/>
                  <a:gd name="f1187" fmla="*/ 2098664 f933 1"/>
                  <a:gd name="f1188" fmla="*/ 8772219 f934 1"/>
                  <a:gd name="f1189" fmla="*/ 2082280 f933 1"/>
                  <a:gd name="f1190" fmla="*/ 8845565 f934 1"/>
                  <a:gd name="f1191" fmla="*/ 2053705 f933 1"/>
                  <a:gd name="f1192" fmla="*/ 8967871 f934 1"/>
                  <a:gd name="f1193" fmla="*/ 2011221 f933 1"/>
                  <a:gd name="f1194" fmla="*/ 9015878 f934 1"/>
                  <a:gd name="f1195" fmla="*/ 2001124 f933 1"/>
                  <a:gd name="f1196" fmla="*/ 9234579 f934 1"/>
                  <a:gd name="f1197" fmla="*/ 1935209 f933 1"/>
                  <a:gd name="f1198" fmla="*/ 9346597 f934 1"/>
                  <a:gd name="f1199" fmla="*/ 1896917 f933 1"/>
                  <a:gd name="f1200" fmla="*/ 9416321 f934 1"/>
                  <a:gd name="f1201" fmla="*/ 1880724 f933 1"/>
                  <a:gd name="f1202" fmla="*/ 9477283 f934 1"/>
                  <a:gd name="f1203" fmla="*/ 1856149 f933 1"/>
                  <a:gd name="f1204" fmla="*/ 9666265 f934 1"/>
                  <a:gd name="f1205" fmla="*/ 1787186 f933 1"/>
                  <a:gd name="f1206" fmla="*/ 9754088 f934 1"/>
                  <a:gd name="f1207" fmla="*/ 1741464 f933 1"/>
                  <a:gd name="f1208" fmla="*/ 9899446 f934 1"/>
                  <a:gd name="f1209" fmla="*/ 1656880 f933 1"/>
                  <a:gd name="f1210" fmla="*/ 9993175 f934 1"/>
                  <a:gd name="f1211" fmla="*/ 1576487 f933 1"/>
                  <a:gd name="f1212" fmla="*/ 10044230 f934 1"/>
                  <a:gd name="f1213" fmla="*/ 1540480 f933 1"/>
                  <a:gd name="f1214" fmla="*/ 10131863 f934 1"/>
                  <a:gd name="f1215" fmla="*/ 1485613 f933 1"/>
                  <a:gd name="f1216" fmla="*/ 10242357 f934 1"/>
                  <a:gd name="f1217" fmla="*/ 1410555 f933 1"/>
                  <a:gd name="f1218" fmla="*/ 10363709 f934 1"/>
                  <a:gd name="f1219" fmla="*/ 1359499 f933 1"/>
                  <a:gd name="f1220" fmla="*/ 10428291 f934 1"/>
                  <a:gd name="f1221" fmla="*/ 1314920 f933 1"/>
                  <a:gd name="f1222" fmla="*/ 10490969 f934 1"/>
                  <a:gd name="f1223" fmla="*/ 1267104 f933 1"/>
                  <a:gd name="f1224" fmla="*/ 10523354 f934 1"/>
                  <a:gd name="f1225" fmla="*/ 1238337 f933 1"/>
                  <a:gd name="f1226" fmla="*/ 10590031 f934 1"/>
                  <a:gd name="f1227" fmla="*/ 1191664 f933 1"/>
                  <a:gd name="f1228" fmla="*/ 10656519 f934 1"/>
                  <a:gd name="f1229" fmla="*/ 1156038 f933 1"/>
                  <a:gd name="f1230" fmla="*/ 10703573 f934 1"/>
                  <a:gd name="f1231" fmla="*/ 1120603 f933 1"/>
                  <a:gd name="f1232" fmla="*/ 10764534 f934 1"/>
                  <a:gd name="f1233" fmla="*/ 1067643 f933 1"/>
                  <a:gd name="f1234" fmla="*/ 10850453 f934 1"/>
                  <a:gd name="f1235" fmla="*/ 1014301 f933 1"/>
                  <a:gd name="f1236" fmla="*/ 10929704 f934 1"/>
                  <a:gd name="f1237" fmla="*/ 980201 f933 1"/>
                  <a:gd name="f1238" fmla="*/ 10967423 f934 1"/>
                  <a:gd name="f1239" fmla="*/ 930289 f933 1"/>
                  <a:gd name="f1240" fmla="*/ 11058869 f934 1"/>
                  <a:gd name="f1241" fmla="*/ 838084 f933 1"/>
                  <a:gd name="f1242" fmla="*/ 11172600 f934 1"/>
                  <a:gd name="f1243" fmla="*/ 762834 f933 1"/>
                  <a:gd name="f1244" fmla="*/ 11275283 f934 1"/>
                  <a:gd name="f1245" fmla="*/ 673676 f933 1"/>
                  <a:gd name="f1246" fmla="*/ 11320623 f934 1"/>
                  <a:gd name="f1247" fmla="*/ 639195 f933 1"/>
                  <a:gd name="f1248" fmla="*/ 11374346 f934 1"/>
                  <a:gd name="f1249" fmla="*/ 601664 f933 1"/>
                  <a:gd name="f1250" fmla="*/ 11448453 f934 1"/>
                  <a:gd name="f1251" fmla="*/ 567755 f933 1"/>
                  <a:gd name="f1252" fmla="*/ 11532275 f934 1"/>
                  <a:gd name="f1253" fmla="*/ 522605 f933 1"/>
                  <a:gd name="f1254" fmla="*/ 11562947 f934 1"/>
                  <a:gd name="f1255" fmla="*/ 486598 f933 1"/>
                  <a:gd name="f1256" fmla="*/ 11672489 f934 1"/>
                  <a:gd name="f1257" fmla="*/ 335337 f933 1"/>
                  <a:gd name="f1258" fmla="*/ 11821656 f934 1"/>
                  <a:gd name="f1259" fmla="*/ 207889 f933 1"/>
                  <a:gd name="f1260" fmla="*/ 11986443 f934 1"/>
                  <a:gd name="f1261" fmla="*/ 104824 f933 1"/>
                  <a:gd name="f1262" fmla="*/ 12026448 f934 1"/>
                  <a:gd name="f1263" fmla="*/ 88821 f933 1"/>
                  <a:gd name="f1264" fmla="*/ 12160947 f934 1"/>
                  <a:gd name="f1265" fmla="*/ 28621 f933 1"/>
                  <a:gd name="f1266" fmla="*/ f935 1 f2"/>
                  <a:gd name="f1267" fmla="*/ f938 1 12192000"/>
                  <a:gd name="f1268" fmla="*/ f939 1 3176298"/>
                  <a:gd name="f1269" fmla="*/ f940 1 3176298"/>
                  <a:gd name="f1270" fmla="*/ f941 1 12192000"/>
                  <a:gd name="f1271" fmla="*/ f942 1 3176298"/>
                  <a:gd name="f1272" fmla="*/ f943 1 12192000"/>
                  <a:gd name="f1273" fmla="*/ f944 1 3176298"/>
                  <a:gd name="f1274" fmla="*/ f945 1 12192000"/>
                  <a:gd name="f1275" fmla="*/ f946 1 3176298"/>
                  <a:gd name="f1276" fmla="*/ f947 1 12192000"/>
                  <a:gd name="f1277" fmla="*/ f948 1 3176298"/>
                  <a:gd name="f1278" fmla="*/ f949 1 12192000"/>
                  <a:gd name="f1279" fmla="*/ f950 1 3176298"/>
                  <a:gd name="f1280" fmla="*/ f951 1 12192000"/>
                  <a:gd name="f1281" fmla="*/ f952 1 3176298"/>
                  <a:gd name="f1282" fmla="*/ f953 1 12192000"/>
                  <a:gd name="f1283" fmla="*/ f954 1 3176298"/>
                  <a:gd name="f1284" fmla="*/ f955 1 12192000"/>
                  <a:gd name="f1285" fmla="*/ f956 1 3176298"/>
                  <a:gd name="f1286" fmla="*/ f957 1 12192000"/>
                  <a:gd name="f1287" fmla="*/ f958 1 3176298"/>
                  <a:gd name="f1288" fmla="*/ f959 1 12192000"/>
                  <a:gd name="f1289" fmla="*/ f960 1 3176298"/>
                  <a:gd name="f1290" fmla="*/ f961 1 12192000"/>
                  <a:gd name="f1291" fmla="*/ f962 1 3176298"/>
                  <a:gd name="f1292" fmla="*/ f963 1 12192000"/>
                  <a:gd name="f1293" fmla="*/ f964 1 3176298"/>
                  <a:gd name="f1294" fmla="*/ f965 1 12192000"/>
                  <a:gd name="f1295" fmla="*/ f966 1 3176298"/>
                  <a:gd name="f1296" fmla="*/ f967 1 12192000"/>
                  <a:gd name="f1297" fmla="*/ f968 1 3176298"/>
                  <a:gd name="f1298" fmla="*/ f969 1 12192000"/>
                  <a:gd name="f1299" fmla="*/ f970 1 3176298"/>
                  <a:gd name="f1300" fmla="*/ f971 1 12192000"/>
                  <a:gd name="f1301" fmla="*/ f972 1 3176298"/>
                  <a:gd name="f1302" fmla="*/ f973 1 12192000"/>
                  <a:gd name="f1303" fmla="*/ f974 1 3176298"/>
                  <a:gd name="f1304" fmla="*/ f975 1 12192000"/>
                  <a:gd name="f1305" fmla="*/ f976 1 3176298"/>
                  <a:gd name="f1306" fmla="*/ f977 1 12192000"/>
                  <a:gd name="f1307" fmla="*/ f978 1 3176298"/>
                  <a:gd name="f1308" fmla="*/ f979 1 12192000"/>
                  <a:gd name="f1309" fmla="*/ f980 1 3176298"/>
                  <a:gd name="f1310" fmla="*/ f981 1 12192000"/>
                  <a:gd name="f1311" fmla="*/ f982 1 3176298"/>
                  <a:gd name="f1312" fmla="*/ f983 1 12192000"/>
                  <a:gd name="f1313" fmla="*/ f984 1 3176298"/>
                  <a:gd name="f1314" fmla="*/ f985 1 12192000"/>
                  <a:gd name="f1315" fmla="*/ f986 1 3176298"/>
                  <a:gd name="f1316" fmla="*/ f987 1 12192000"/>
                  <a:gd name="f1317" fmla="*/ f988 1 3176298"/>
                  <a:gd name="f1318" fmla="*/ f989 1 12192000"/>
                  <a:gd name="f1319" fmla="*/ f990 1 3176298"/>
                  <a:gd name="f1320" fmla="*/ f991 1 12192000"/>
                  <a:gd name="f1321" fmla="*/ f992 1 3176298"/>
                  <a:gd name="f1322" fmla="*/ f993 1 12192000"/>
                  <a:gd name="f1323" fmla="*/ f994 1 3176298"/>
                  <a:gd name="f1324" fmla="*/ f995 1 12192000"/>
                  <a:gd name="f1325" fmla="*/ f996 1 3176298"/>
                  <a:gd name="f1326" fmla="*/ f997 1 12192000"/>
                  <a:gd name="f1327" fmla="*/ f998 1 3176298"/>
                  <a:gd name="f1328" fmla="*/ f999 1 12192000"/>
                  <a:gd name="f1329" fmla="*/ f1000 1 3176298"/>
                  <a:gd name="f1330" fmla="*/ f1001 1 12192000"/>
                  <a:gd name="f1331" fmla="*/ f1002 1 3176298"/>
                  <a:gd name="f1332" fmla="*/ f1003 1 12192000"/>
                  <a:gd name="f1333" fmla="*/ f1004 1 3176298"/>
                  <a:gd name="f1334" fmla="*/ f1005 1 12192000"/>
                  <a:gd name="f1335" fmla="*/ f1006 1 3176298"/>
                  <a:gd name="f1336" fmla="*/ f1007 1 12192000"/>
                  <a:gd name="f1337" fmla="*/ f1008 1 3176298"/>
                  <a:gd name="f1338" fmla="*/ f1009 1 12192000"/>
                  <a:gd name="f1339" fmla="*/ f1010 1 3176298"/>
                  <a:gd name="f1340" fmla="*/ f1011 1 12192000"/>
                  <a:gd name="f1341" fmla="*/ f1012 1 3176298"/>
                  <a:gd name="f1342" fmla="*/ f1013 1 12192000"/>
                  <a:gd name="f1343" fmla="*/ f1014 1 3176298"/>
                  <a:gd name="f1344" fmla="*/ f1015 1 12192000"/>
                  <a:gd name="f1345" fmla="*/ f1016 1 3176298"/>
                  <a:gd name="f1346" fmla="*/ f1017 1 12192000"/>
                  <a:gd name="f1347" fmla="*/ f1018 1 3176298"/>
                  <a:gd name="f1348" fmla="*/ f1019 1 12192000"/>
                  <a:gd name="f1349" fmla="*/ f1020 1 3176298"/>
                  <a:gd name="f1350" fmla="*/ f1021 1 12192000"/>
                  <a:gd name="f1351" fmla="*/ f1022 1 3176298"/>
                  <a:gd name="f1352" fmla="*/ f1023 1 12192000"/>
                  <a:gd name="f1353" fmla="*/ f1024 1 3176298"/>
                  <a:gd name="f1354" fmla="*/ f1025 1 12192000"/>
                  <a:gd name="f1355" fmla="*/ f1026 1 3176298"/>
                  <a:gd name="f1356" fmla="*/ f1027 1 12192000"/>
                  <a:gd name="f1357" fmla="*/ f1028 1 3176298"/>
                  <a:gd name="f1358" fmla="*/ f1029 1 12192000"/>
                  <a:gd name="f1359" fmla="*/ f1030 1 3176298"/>
                  <a:gd name="f1360" fmla="*/ f1031 1 12192000"/>
                  <a:gd name="f1361" fmla="*/ f1032 1 3176298"/>
                  <a:gd name="f1362" fmla="*/ f1033 1 12192000"/>
                  <a:gd name="f1363" fmla="*/ f1034 1 3176298"/>
                  <a:gd name="f1364" fmla="*/ f1035 1 12192000"/>
                  <a:gd name="f1365" fmla="*/ f1036 1 3176298"/>
                  <a:gd name="f1366" fmla="*/ f1037 1 12192000"/>
                  <a:gd name="f1367" fmla="*/ f1038 1 3176298"/>
                  <a:gd name="f1368" fmla="*/ f1039 1 12192000"/>
                  <a:gd name="f1369" fmla="*/ f1040 1 3176298"/>
                  <a:gd name="f1370" fmla="*/ f1041 1 12192000"/>
                  <a:gd name="f1371" fmla="*/ f1042 1 3176298"/>
                  <a:gd name="f1372" fmla="*/ f1043 1 12192000"/>
                  <a:gd name="f1373" fmla="*/ f1044 1 3176298"/>
                  <a:gd name="f1374" fmla="*/ f1045 1 12192000"/>
                  <a:gd name="f1375" fmla="*/ f1046 1 3176298"/>
                  <a:gd name="f1376" fmla="*/ f1047 1 12192000"/>
                  <a:gd name="f1377" fmla="*/ f1048 1 3176298"/>
                  <a:gd name="f1378" fmla="*/ f1049 1 12192000"/>
                  <a:gd name="f1379" fmla="*/ f1050 1 3176298"/>
                  <a:gd name="f1380" fmla="*/ f1051 1 12192000"/>
                  <a:gd name="f1381" fmla="*/ f1052 1 3176298"/>
                  <a:gd name="f1382" fmla="*/ f1053 1 12192000"/>
                  <a:gd name="f1383" fmla="*/ f1054 1 3176298"/>
                  <a:gd name="f1384" fmla="*/ f1055 1 12192000"/>
                  <a:gd name="f1385" fmla="*/ f1056 1 3176298"/>
                  <a:gd name="f1386" fmla="*/ f1057 1 12192000"/>
                  <a:gd name="f1387" fmla="*/ f1058 1 3176298"/>
                  <a:gd name="f1388" fmla="*/ f1059 1 12192000"/>
                  <a:gd name="f1389" fmla="*/ f1060 1 3176298"/>
                  <a:gd name="f1390" fmla="*/ f1061 1 12192000"/>
                  <a:gd name="f1391" fmla="*/ f1062 1 3176298"/>
                  <a:gd name="f1392" fmla="*/ f1063 1 12192000"/>
                  <a:gd name="f1393" fmla="*/ f1064 1 3176298"/>
                  <a:gd name="f1394" fmla="*/ f1065 1 12192000"/>
                  <a:gd name="f1395" fmla="*/ f1066 1 3176298"/>
                  <a:gd name="f1396" fmla="*/ f1067 1 12192000"/>
                  <a:gd name="f1397" fmla="*/ f1068 1 3176298"/>
                  <a:gd name="f1398" fmla="*/ f1069 1 12192000"/>
                  <a:gd name="f1399" fmla="*/ f1070 1 3176298"/>
                  <a:gd name="f1400" fmla="*/ f1071 1 12192000"/>
                  <a:gd name="f1401" fmla="*/ f1072 1 3176298"/>
                  <a:gd name="f1402" fmla="*/ f1073 1 12192000"/>
                  <a:gd name="f1403" fmla="*/ f1074 1 3176298"/>
                  <a:gd name="f1404" fmla="*/ f1075 1 12192000"/>
                  <a:gd name="f1405" fmla="*/ f1076 1 3176298"/>
                  <a:gd name="f1406" fmla="*/ f1077 1 12192000"/>
                  <a:gd name="f1407" fmla="*/ f1078 1 3176298"/>
                  <a:gd name="f1408" fmla="*/ f1079 1 12192000"/>
                  <a:gd name="f1409" fmla="*/ f1080 1 3176298"/>
                  <a:gd name="f1410" fmla="*/ f1081 1 12192000"/>
                  <a:gd name="f1411" fmla="*/ f1082 1 3176298"/>
                  <a:gd name="f1412" fmla="*/ f1083 1 12192000"/>
                  <a:gd name="f1413" fmla="*/ f1084 1 3176298"/>
                  <a:gd name="f1414" fmla="*/ f1085 1 12192000"/>
                  <a:gd name="f1415" fmla="*/ f1086 1 12192000"/>
                  <a:gd name="f1416" fmla="*/ f1087 1 3176298"/>
                  <a:gd name="f1417" fmla="*/ f1088 1 12192000"/>
                  <a:gd name="f1418" fmla="*/ f1089 1 3176298"/>
                  <a:gd name="f1419" fmla="*/ f1090 1 12192000"/>
                  <a:gd name="f1420" fmla="*/ f1091 1 3176298"/>
                  <a:gd name="f1421" fmla="*/ f1092 1 12192000"/>
                  <a:gd name="f1422" fmla="*/ f1093 1 3176298"/>
                  <a:gd name="f1423" fmla="*/ f1094 1 12192000"/>
                  <a:gd name="f1424" fmla="*/ f1095 1 3176298"/>
                  <a:gd name="f1425" fmla="*/ f1096 1 12192000"/>
                  <a:gd name="f1426" fmla="*/ f1097 1 3176298"/>
                  <a:gd name="f1427" fmla="*/ f1098 1 12192000"/>
                  <a:gd name="f1428" fmla="*/ f1099 1 3176298"/>
                  <a:gd name="f1429" fmla="*/ f1100 1 12192000"/>
                  <a:gd name="f1430" fmla="*/ f1101 1 3176298"/>
                  <a:gd name="f1431" fmla="*/ f1102 1 12192000"/>
                  <a:gd name="f1432" fmla="*/ f1103 1 3176298"/>
                  <a:gd name="f1433" fmla="*/ f1104 1 12192000"/>
                  <a:gd name="f1434" fmla="*/ f1105 1 3176298"/>
                  <a:gd name="f1435" fmla="*/ f1106 1 12192000"/>
                  <a:gd name="f1436" fmla="*/ f1107 1 3176298"/>
                  <a:gd name="f1437" fmla="*/ f1108 1 12192000"/>
                  <a:gd name="f1438" fmla="*/ f1109 1 3176298"/>
                  <a:gd name="f1439" fmla="*/ f1110 1 12192000"/>
                  <a:gd name="f1440" fmla="*/ f1111 1 3176298"/>
                  <a:gd name="f1441" fmla="*/ f1112 1 12192000"/>
                  <a:gd name="f1442" fmla="*/ f1113 1 12192000"/>
                  <a:gd name="f1443" fmla="*/ f1114 1 3176298"/>
                  <a:gd name="f1444" fmla="*/ f1115 1 12192000"/>
                  <a:gd name="f1445" fmla="*/ f1116 1 3176298"/>
                  <a:gd name="f1446" fmla="*/ f1117 1 12192000"/>
                  <a:gd name="f1447" fmla="*/ f1118 1 3176298"/>
                  <a:gd name="f1448" fmla="*/ f1119 1 12192000"/>
                  <a:gd name="f1449" fmla="*/ f1120 1 3176298"/>
                  <a:gd name="f1450" fmla="*/ f1121 1 12192000"/>
                  <a:gd name="f1451" fmla="*/ f1122 1 3176298"/>
                  <a:gd name="f1452" fmla="*/ f1123 1 12192000"/>
                  <a:gd name="f1453" fmla="*/ f1124 1 3176298"/>
                  <a:gd name="f1454" fmla="*/ f1125 1 12192000"/>
                  <a:gd name="f1455" fmla="*/ f1126 1 3176298"/>
                  <a:gd name="f1456" fmla="*/ f1127 1 12192000"/>
                  <a:gd name="f1457" fmla="*/ f1128 1 3176298"/>
                  <a:gd name="f1458" fmla="*/ f1129 1 12192000"/>
                  <a:gd name="f1459" fmla="*/ f1130 1 3176298"/>
                  <a:gd name="f1460" fmla="*/ f1131 1 12192000"/>
                  <a:gd name="f1461" fmla="*/ f1132 1 3176298"/>
                  <a:gd name="f1462" fmla="*/ f1133 1 12192000"/>
                  <a:gd name="f1463" fmla="*/ f1134 1 3176298"/>
                  <a:gd name="f1464" fmla="*/ f1135 1 12192000"/>
                  <a:gd name="f1465" fmla="*/ f1136 1 3176298"/>
                  <a:gd name="f1466" fmla="*/ f1137 1 12192000"/>
                  <a:gd name="f1467" fmla="*/ f1138 1 3176298"/>
                  <a:gd name="f1468" fmla="*/ f1139 1 12192000"/>
                  <a:gd name="f1469" fmla="*/ f1140 1 3176298"/>
                  <a:gd name="f1470" fmla="*/ f1141 1 12192000"/>
                  <a:gd name="f1471" fmla="*/ f1142 1 3176298"/>
                  <a:gd name="f1472" fmla="*/ f1143 1 12192000"/>
                  <a:gd name="f1473" fmla="*/ f1144 1 3176298"/>
                  <a:gd name="f1474" fmla="*/ f1145 1 12192000"/>
                  <a:gd name="f1475" fmla="*/ f1146 1 3176298"/>
                  <a:gd name="f1476" fmla="*/ f1147 1 12192000"/>
                  <a:gd name="f1477" fmla="*/ f1148 1 3176298"/>
                  <a:gd name="f1478" fmla="*/ f1149 1 12192000"/>
                  <a:gd name="f1479" fmla="*/ f1150 1 3176298"/>
                  <a:gd name="f1480" fmla="*/ f1151 1 12192000"/>
                  <a:gd name="f1481" fmla="*/ f1152 1 3176298"/>
                  <a:gd name="f1482" fmla="*/ f1153 1 12192000"/>
                  <a:gd name="f1483" fmla="*/ f1154 1 3176298"/>
                  <a:gd name="f1484" fmla="*/ f1155 1 12192000"/>
                  <a:gd name="f1485" fmla="*/ f1156 1 12192000"/>
                  <a:gd name="f1486" fmla="*/ f1157 1 3176298"/>
                  <a:gd name="f1487" fmla="*/ f1158 1 12192000"/>
                  <a:gd name="f1488" fmla="*/ f1159 1 3176298"/>
                  <a:gd name="f1489" fmla="*/ f1160 1 12192000"/>
                  <a:gd name="f1490" fmla="*/ f1161 1 3176298"/>
                  <a:gd name="f1491" fmla="*/ f1162 1 12192000"/>
                  <a:gd name="f1492" fmla="*/ f1163 1 3176298"/>
                  <a:gd name="f1493" fmla="*/ f1164 1 12192000"/>
                  <a:gd name="f1494" fmla="*/ f1165 1 3176298"/>
                  <a:gd name="f1495" fmla="*/ f1166 1 12192000"/>
                  <a:gd name="f1496" fmla="*/ f1167 1 3176298"/>
                  <a:gd name="f1497" fmla="*/ f1168 1 12192000"/>
                  <a:gd name="f1498" fmla="*/ f1169 1 3176298"/>
                  <a:gd name="f1499" fmla="*/ f1170 1 12192000"/>
                  <a:gd name="f1500" fmla="*/ f1171 1 3176298"/>
                  <a:gd name="f1501" fmla="*/ f1172 1 12192000"/>
                  <a:gd name="f1502" fmla="*/ f1173 1 3176298"/>
                  <a:gd name="f1503" fmla="*/ f1174 1 12192000"/>
                  <a:gd name="f1504" fmla="*/ f1175 1 3176298"/>
                  <a:gd name="f1505" fmla="*/ f1176 1 12192000"/>
                  <a:gd name="f1506" fmla="*/ f1177 1 3176298"/>
                  <a:gd name="f1507" fmla="*/ f1178 1 12192000"/>
                  <a:gd name="f1508" fmla="*/ f1179 1 3176298"/>
                  <a:gd name="f1509" fmla="*/ f1180 1 12192000"/>
                  <a:gd name="f1510" fmla="*/ f1181 1 3176298"/>
                  <a:gd name="f1511" fmla="*/ f1182 1 12192000"/>
                  <a:gd name="f1512" fmla="*/ f1183 1 3176298"/>
                  <a:gd name="f1513" fmla="*/ f1184 1 12192000"/>
                  <a:gd name="f1514" fmla="*/ f1185 1 3176298"/>
                  <a:gd name="f1515" fmla="*/ f1186 1 12192000"/>
                  <a:gd name="f1516" fmla="*/ f1187 1 3176298"/>
                  <a:gd name="f1517" fmla="*/ f1188 1 12192000"/>
                  <a:gd name="f1518" fmla="*/ f1189 1 3176298"/>
                  <a:gd name="f1519" fmla="*/ f1190 1 12192000"/>
                  <a:gd name="f1520" fmla="*/ f1191 1 3176298"/>
                  <a:gd name="f1521" fmla="*/ f1192 1 12192000"/>
                  <a:gd name="f1522" fmla="*/ f1193 1 3176298"/>
                  <a:gd name="f1523" fmla="*/ f1194 1 12192000"/>
                  <a:gd name="f1524" fmla="*/ f1195 1 3176298"/>
                  <a:gd name="f1525" fmla="*/ f1196 1 12192000"/>
                  <a:gd name="f1526" fmla="*/ f1197 1 3176298"/>
                  <a:gd name="f1527" fmla="*/ f1198 1 12192000"/>
                  <a:gd name="f1528" fmla="*/ f1199 1 3176298"/>
                  <a:gd name="f1529" fmla="*/ f1200 1 12192000"/>
                  <a:gd name="f1530" fmla="*/ f1201 1 3176298"/>
                  <a:gd name="f1531" fmla="*/ f1202 1 12192000"/>
                  <a:gd name="f1532" fmla="*/ f1203 1 3176298"/>
                  <a:gd name="f1533" fmla="*/ f1204 1 12192000"/>
                  <a:gd name="f1534" fmla="*/ f1205 1 3176298"/>
                  <a:gd name="f1535" fmla="*/ f1206 1 12192000"/>
                  <a:gd name="f1536" fmla="*/ f1207 1 3176298"/>
                  <a:gd name="f1537" fmla="*/ f1208 1 12192000"/>
                  <a:gd name="f1538" fmla="*/ f1209 1 3176298"/>
                  <a:gd name="f1539" fmla="*/ f1210 1 12192000"/>
                  <a:gd name="f1540" fmla="*/ f1211 1 3176298"/>
                  <a:gd name="f1541" fmla="*/ f1212 1 12192000"/>
                  <a:gd name="f1542" fmla="*/ f1213 1 3176298"/>
                  <a:gd name="f1543" fmla="*/ f1214 1 12192000"/>
                  <a:gd name="f1544" fmla="*/ f1215 1 3176298"/>
                  <a:gd name="f1545" fmla="*/ f1216 1 12192000"/>
                  <a:gd name="f1546" fmla="*/ f1217 1 3176298"/>
                  <a:gd name="f1547" fmla="*/ f1218 1 12192000"/>
                  <a:gd name="f1548" fmla="*/ f1219 1 3176298"/>
                  <a:gd name="f1549" fmla="*/ f1220 1 12192000"/>
                  <a:gd name="f1550" fmla="*/ f1221 1 3176298"/>
                  <a:gd name="f1551" fmla="*/ f1222 1 12192000"/>
                  <a:gd name="f1552" fmla="*/ f1223 1 3176298"/>
                  <a:gd name="f1553" fmla="*/ f1224 1 12192000"/>
                  <a:gd name="f1554" fmla="*/ f1225 1 3176298"/>
                  <a:gd name="f1555" fmla="*/ f1226 1 12192000"/>
                  <a:gd name="f1556" fmla="*/ f1227 1 3176298"/>
                  <a:gd name="f1557" fmla="*/ f1228 1 12192000"/>
                  <a:gd name="f1558" fmla="*/ f1229 1 3176298"/>
                  <a:gd name="f1559" fmla="*/ f1230 1 12192000"/>
                  <a:gd name="f1560" fmla="*/ f1231 1 3176298"/>
                  <a:gd name="f1561" fmla="*/ f1232 1 12192000"/>
                  <a:gd name="f1562" fmla="*/ f1233 1 3176298"/>
                  <a:gd name="f1563" fmla="*/ f1234 1 12192000"/>
                  <a:gd name="f1564" fmla="*/ f1235 1 3176298"/>
                  <a:gd name="f1565" fmla="*/ f1236 1 12192000"/>
                  <a:gd name="f1566" fmla="*/ f1237 1 3176298"/>
                  <a:gd name="f1567" fmla="*/ f1238 1 12192000"/>
                  <a:gd name="f1568" fmla="*/ f1239 1 3176298"/>
                  <a:gd name="f1569" fmla="*/ f1240 1 12192000"/>
                  <a:gd name="f1570" fmla="*/ f1241 1 3176298"/>
                  <a:gd name="f1571" fmla="*/ f1242 1 12192000"/>
                  <a:gd name="f1572" fmla="*/ f1243 1 3176298"/>
                  <a:gd name="f1573" fmla="*/ f1244 1 12192000"/>
                  <a:gd name="f1574" fmla="*/ f1245 1 3176298"/>
                  <a:gd name="f1575" fmla="*/ f1246 1 12192000"/>
                  <a:gd name="f1576" fmla="*/ f1247 1 3176298"/>
                  <a:gd name="f1577" fmla="*/ f1248 1 12192000"/>
                  <a:gd name="f1578" fmla="*/ f1249 1 3176298"/>
                  <a:gd name="f1579" fmla="*/ f1250 1 12192000"/>
                  <a:gd name="f1580" fmla="*/ f1251 1 3176298"/>
                  <a:gd name="f1581" fmla="*/ f1252 1 12192000"/>
                  <a:gd name="f1582" fmla="*/ f1253 1 3176298"/>
                  <a:gd name="f1583" fmla="*/ f1254 1 12192000"/>
                  <a:gd name="f1584" fmla="*/ f1255 1 3176298"/>
                  <a:gd name="f1585" fmla="*/ f1256 1 12192000"/>
                  <a:gd name="f1586" fmla="*/ f1257 1 3176298"/>
                  <a:gd name="f1587" fmla="*/ f1258 1 12192000"/>
                  <a:gd name="f1588" fmla="*/ f1259 1 3176298"/>
                  <a:gd name="f1589" fmla="*/ f1260 1 12192000"/>
                  <a:gd name="f1590" fmla="*/ f1261 1 3176298"/>
                  <a:gd name="f1591" fmla="*/ f1262 1 12192000"/>
                  <a:gd name="f1592" fmla="*/ f1263 1 3176298"/>
                  <a:gd name="f1593" fmla="*/ f1264 1 12192000"/>
                  <a:gd name="f1594" fmla="*/ f1265 1 3176298"/>
                  <a:gd name="f1595" fmla="*/ f5 1 f936"/>
                  <a:gd name="f1596" fmla="*/ f6 1 f936"/>
                  <a:gd name="f1597" fmla="*/ f5 1 f937"/>
                  <a:gd name="f1598" fmla="*/ f7 1 f937"/>
                  <a:gd name="f1599" fmla="+- f1266 0 f1"/>
                  <a:gd name="f1600" fmla="*/ f1267 1 f936"/>
                  <a:gd name="f1601" fmla="*/ f1268 1 f937"/>
                  <a:gd name="f1602" fmla="*/ f1269 1 f937"/>
                  <a:gd name="f1603" fmla="*/ f1270 1 f936"/>
                  <a:gd name="f1604" fmla="*/ f1271 1 f937"/>
                  <a:gd name="f1605" fmla="*/ f1272 1 f936"/>
                  <a:gd name="f1606" fmla="*/ f1273 1 f937"/>
                  <a:gd name="f1607" fmla="*/ f1274 1 f936"/>
                  <a:gd name="f1608" fmla="*/ f1275 1 f937"/>
                  <a:gd name="f1609" fmla="*/ f1276 1 f936"/>
                  <a:gd name="f1610" fmla="*/ f1277 1 f937"/>
                  <a:gd name="f1611" fmla="*/ f1278 1 f936"/>
                  <a:gd name="f1612" fmla="*/ f1279 1 f937"/>
                  <a:gd name="f1613" fmla="*/ f1280 1 f936"/>
                  <a:gd name="f1614" fmla="*/ f1281 1 f937"/>
                  <a:gd name="f1615" fmla="*/ f1282 1 f936"/>
                  <a:gd name="f1616" fmla="*/ f1283 1 f937"/>
                  <a:gd name="f1617" fmla="*/ f1284 1 f936"/>
                  <a:gd name="f1618" fmla="*/ f1285 1 f937"/>
                  <a:gd name="f1619" fmla="*/ f1286 1 f936"/>
                  <a:gd name="f1620" fmla="*/ f1287 1 f937"/>
                  <a:gd name="f1621" fmla="*/ f1288 1 f936"/>
                  <a:gd name="f1622" fmla="*/ f1289 1 f937"/>
                  <a:gd name="f1623" fmla="*/ f1290 1 f936"/>
                  <a:gd name="f1624" fmla="*/ f1291 1 f937"/>
                  <a:gd name="f1625" fmla="*/ f1292 1 f936"/>
                  <a:gd name="f1626" fmla="*/ f1293 1 f937"/>
                  <a:gd name="f1627" fmla="*/ f1294 1 f936"/>
                  <a:gd name="f1628" fmla="*/ f1295 1 f937"/>
                  <a:gd name="f1629" fmla="*/ f1296 1 f936"/>
                  <a:gd name="f1630" fmla="*/ f1297 1 f937"/>
                  <a:gd name="f1631" fmla="*/ f1298 1 f936"/>
                  <a:gd name="f1632" fmla="*/ f1299 1 f937"/>
                  <a:gd name="f1633" fmla="*/ f1300 1 f936"/>
                  <a:gd name="f1634" fmla="*/ f1301 1 f937"/>
                  <a:gd name="f1635" fmla="*/ f1302 1 f936"/>
                  <a:gd name="f1636" fmla="*/ f1303 1 f937"/>
                  <a:gd name="f1637" fmla="*/ f1304 1 f936"/>
                  <a:gd name="f1638" fmla="*/ f1305 1 f937"/>
                  <a:gd name="f1639" fmla="*/ f1306 1 f936"/>
                  <a:gd name="f1640" fmla="*/ f1307 1 f937"/>
                  <a:gd name="f1641" fmla="*/ f1308 1 f936"/>
                  <a:gd name="f1642" fmla="*/ f1309 1 f937"/>
                  <a:gd name="f1643" fmla="*/ f1310 1 f936"/>
                  <a:gd name="f1644" fmla="*/ f1311 1 f937"/>
                  <a:gd name="f1645" fmla="*/ f1312 1 f936"/>
                  <a:gd name="f1646" fmla="*/ f1313 1 f937"/>
                  <a:gd name="f1647" fmla="*/ f1314 1 f936"/>
                  <a:gd name="f1648" fmla="*/ f1315 1 f937"/>
                  <a:gd name="f1649" fmla="*/ f1316 1 f936"/>
                  <a:gd name="f1650" fmla="*/ f1317 1 f937"/>
                  <a:gd name="f1651" fmla="*/ f1318 1 f936"/>
                  <a:gd name="f1652" fmla="*/ f1319 1 f937"/>
                  <a:gd name="f1653" fmla="*/ f1320 1 f936"/>
                  <a:gd name="f1654" fmla="*/ f1321 1 f937"/>
                  <a:gd name="f1655" fmla="*/ f1322 1 f936"/>
                  <a:gd name="f1656" fmla="*/ f1323 1 f937"/>
                  <a:gd name="f1657" fmla="*/ f1324 1 f936"/>
                  <a:gd name="f1658" fmla="*/ f1325 1 f937"/>
                  <a:gd name="f1659" fmla="*/ f1326 1 f936"/>
                  <a:gd name="f1660" fmla="*/ f1327 1 f937"/>
                  <a:gd name="f1661" fmla="*/ f1328 1 f936"/>
                  <a:gd name="f1662" fmla="*/ f1329 1 f937"/>
                  <a:gd name="f1663" fmla="*/ f1330 1 f936"/>
                  <a:gd name="f1664" fmla="*/ f1331 1 f937"/>
                  <a:gd name="f1665" fmla="*/ f1332 1 f936"/>
                  <a:gd name="f1666" fmla="*/ f1333 1 f937"/>
                  <a:gd name="f1667" fmla="*/ f1334 1 f936"/>
                  <a:gd name="f1668" fmla="*/ f1335 1 f937"/>
                  <a:gd name="f1669" fmla="*/ f1336 1 f936"/>
                  <a:gd name="f1670" fmla="*/ f1337 1 f937"/>
                  <a:gd name="f1671" fmla="*/ f1338 1 f936"/>
                  <a:gd name="f1672" fmla="*/ f1339 1 f937"/>
                  <a:gd name="f1673" fmla="*/ f1340 1 f936"/>
                  <a:gd name="f1674" fmla="*/ f1341 1 f937"/>
                  <a:gd name="f1675" fmla="*/ f1342 1 f936"/>
                  <a:gd name="f1676" fmla="*/ f1343 1 f937"/>
                  <a:gd name="f1677" fmla="*/ f1344 1 f936"/>
                  <a:gd name="f1678" fmla="*/ f1345 1 f937"/>
                  <a:gd name="f1679" fmla="*/ f1346 1 f936"/>
                  <a:gd name="f1680" fmla="*/ f1347 1 f937"/>
                  <a:gd name="f1681" fmla="*/ f1348 1 f936"/>
                  <a:gd name="f1682" fmla="*/ f1349 1 f937"/>
                  <a:gd name="f1683" fmla="*/ f1350 1 f936"/>
                  <a:gd name="f1684" fmla="*/ f1351 1 f937"/>
                  <a:gd name="f1685" fmla="*/ f1352 1 f936"/>
                  <a:gd name="f1686" fmla="*/ f1353 1 f937"/>
                  <a:gd name="f1687" fmla="*/ f1354 1 f936"/>
                  <a:gd name="f1688" fmla="*/ f1355 1 f937"/>
                  <a:gd name="f1689" fmla="*/ f1356 1 f936"/>
                  <a:gd name="f1690" fmla="*/ f1357 1 f937"/>
                  <a:gd name="f1691" fmla="*/ f1358 1 f936"/>
                  <a:gd name="f1692" fmla="*/ f1359 1 f937"/>
                  <a:gd name="f1693" fmla="*/ f1360 1 f936"/>
                  <a:gd name="f1694" fmla="*/ f1361 1 f937"/>
                  <a:gd name="f1695" fmla="*/ f1362 1 f936"/>
                  <a:gd name="f1696" fmla="*/ f1363 1 f937"/>
                  <a:gd name="f1697" fmla="*/ f1364 1 f936"/>
                  <a:gd name="f1698" fmla="*/ f1365 1 f937"/>
                  <a:gd name="f1699" fmla="*/ f1366 1 f936"/>
                  <a:gd name="f1700" fmla="*/ f1367 1 f937"/>
                  <a:gd name="f1701" fmla="*/ f1368 1 f936"/>
                  <a:gd name="f1702" fmla="*/ f1369 1 f937"/>
                  <a:gd name="f1703" fmla="*/ f1370 1 f936"/>
                  <a:gd name="f1704" fmla="*/ f1371 1 f937"/>
                  <a:gd name="f1705" fmla="*/ f1372 1 f936"/>
                  <a:gd name="f1706" fmla="*/ f1373 1 f937"/>
                  <a:gd name="f1707" fmla="*/ f1374 1 f936"/>
                  <a:gd name="f1708" fmla="*/ f1375 1 f937"/>
                  <a:gd name="f1709" fmla="*/ f1376 1 f936"/>
                  <a:gd name="f1710" fmla="*/ f1377 1 f937"/>
                  <a:gd name="f1711" fmla="*/ f1378 1 f936"/>
                  <a:gd name="f1712" fmla="*/ f1379 1 f937"/>
                  <a:gd name="f1713" fmla="*/ f1380 1 f936"/>
                  <a:gd name="f1714" fmla="*/ f1381 1 f937"/>
                  <a:gd name="f1715" fmla="*/ f1382 1 f936"/>
                  <a:gd name="f1716" fmla="*/ f1383 1 f937"/>
                  <a:gd name="f1717" fmla="*/ f1384 1 f936"/>
                  <a:gd name="f1718" fmla="*/ f1385 1 f937"/>
                  <a:gd name="f1719" fmla="*/ f1386 1 f936"/>
                  <a:gd name="f1720" fmla="*/ f1387 1 f937"/>
                  <a:gd name="f1721" fmla="*/ f1388 1 f936"/>
                  <a:gd name="f1722" fmla="*/ f1389 1 f937"/>
                  <a:gd name="f1723" fmla="*/ f1390 1 f936"/>
                  <a:gd name="f1724" fmla="*/ f1391 1 f937"/>
                  <a:gd name="f1725" fmla="*/ f1392 1 f936"/>
                  <a:gd name="f1726" fmla="*/ f1393 1 f937"/>
                  <a:gd name="f1727" fmla="*/ f1394 1 f936"/>
                  <a:gd name="f1728" fmla="*/ f1395 1 f937"/>
                  <a:gd name="f1729" fmla="*/ f1396 1 f936"/>
                  <a:gd name="f1730" fmla="*/ f1397 1 f937"/>
                  <a:gd name="f1731" fmla="*/ f1398 1 f936"/>
                  <a:gd name="f1732" fmla="*/ f1399 1 f937"/>
                  <a:gd name="f1733" fmla="*/ f1400 1 f936"/>
                  <a:gd name="f1734" fmla="*/ f1401 1 f937"/>
                  <a:gd name="f1735" fmla="*/ f1402 1 f936"/>
                  <a:gd name="f1736" fmla="*/ f1403 1 f937"/>
                  <a:gd name="f1737" fmla="*/ f1404 1 f936"/>
                  <a:gd name="f1738" fmla="*/ f1405 1 f937"/>
                  <a:gd name="f1739" fmla="*/ f1406 1 f936"/>
                  <a:gd name="f1740" fmla="*/ f1407 1 f937"/>
                  <a:gd name="f1741" fmla="*/ f1408 1 f936"/>
                  <a:gd name="f1742" fmla="*/ f1409 1 f937"/>
                  <a:gd name="f1743" fmla="*/ f1410 1 f936"/>
                  <a:gd name="f1744" fmla="*/ f1411 1 f937"/>
                  <a:gd name="f1745" fmla="*/ f1412 1 f936"/>
                  <a:gd name="f1746" fmla="*/ f1413 1 f937"/>
                  <a:gd name="f1747" fmla="*/ f1414 1 f936"/>
                  <a:gd name="f1748" fmla="*/ f1415 1 f936"/>
                  <a:gd name="f1749" fmla="*/ f1416 1 f937"/>
                  <a:gd name="f1750" fmla="*/ f1417 1 f936"/>
                  <a:gd name="f1751" fmla="*/ f1418 1 f937"/>
                  <a:gd name="f1752" fmla="*/ f1419 1 f936"/>
                  <a:gd name="f1753" fmla="*/ f1420 1 f937"/>
                  <a:gd name="f1754" fmla="*/ f1421 1 f936"/>
                  <a:gd name="f1755" fmla="*/ f1422 1 f937"/>
                  <a:gd name="f1756" fmla="*/ f1423 1 f936"/>
                  <a:gd name="f1757" fmla="*/ f1424 1 f937"/>
                  <a:gd name="f1758" fmla="*/ f1425 1 f936"/>
                  <a:gd name="f1759" fmla="*/ f1426 1 f937"/>
                  <a:gd name="f1760" fmla="*/ f1427 1 f936"/>
                  <a:gd name="f1761" fmla="*/ f1428 1 f937"/>
                  <a:gd name="f1762" fmla="*/ f1429 1 f936"/>
                  <a:gd name="f1763" fmla="*/ f1430 1 f937"/>
                  <a:gd name="f1764" fmla="*/ f1431 1 f936"/>
                  <a:gd name="f1765" fmla="*/ f1432 1 f937"/>
                  <a:gd name="f1766" fmla="*/ f1433 1 f936"/>
                  <a:gd name="f1767" fmla="*/ f1434 1 f937"/>
                  <a:gd name="f1768" fmla="*/ f1435 1 f936"/>
                  <a:gd name="f1769" fmla="*/ f1436 1 f937"/>
                  <a:gd name="f1770" fmla="*/ f1437 1 f936"/>
                  <a:gd name="f1771" fmla="*/ f1438 1 f937"/>
                  <a:gd name="f1772" fmla="*/ f1439 1 f936"/>
                  <a:gd name="f1773" fmla="*/ f1440 1 f937"/>
                  <a:gd name="f1774" fmla="*/ f1441 1 f936"/>
                  <a:gd name="f1775" fmla="*/ f1442 1 f936"/>
                  <a:gd name="f1776" fmla="*/ f1443 1 f937"/>
                  <a:gd name="f1777" fmla="*/ f1444 1 f936"/>
                  <a:gd name="f1778" fmla="*/ f1445 1 f937"/>
                  <a:gd name="f1779" fmla="*/ f1446 1 f936"/>
                  <a:gd name="f1780" fmla="*/ f1447 1 f937"/>
                  <a:gd name="f1781" fmla="*/ f1448 1 f936"/>
                  <a:gd name="f1782" fmla="*/ f1449 1 f937"/>
                  <a:gd name="f1783" fmla="*/ f1450 1 f936"/>
                  <a:gd name="f1784" fmla="*/ f1451 1 f937"/>
                  <a:gd name="f1785" fmla="*/ f1452 1 f936"/>
                  <a:gd name="f1786" fmla="*/ f1453 1 f937"/>
                  <a:gd name="f1787" fmla="*/ f1454 1 f936"/>
                  <a:gd name="f1788" fmla="*/ f1455 1 f937"/>
                  <a:gd name="f1789" fmla="*/ f1456 1 f936"/>
                  <a:gd name="f1790" fmla="*/ f1457 1 f937"/>
                  <a:gd name="f1791" fmla="*/ f1458 1 f936"/>
                  <a:gd name="f1792" fmla="*/ f1459 1 f937"/>
                  <a:gd name="f1793" fmla="*/ f1460 1 f936"/>
                  <a:gd name="f1794" fmla="*/ f1461 1 f937"/>
                  <a:gd name="f1795" fmla="*/ f1462 1 f936"/>
                  <a:gd name="f1796" fmla="*/ f1463 1 f937"/>
                  <a:gd name="f1797" fmla="*/ f1464 1 f936"/>
                  <a:gd name="f1798" fmla="*/ f1465 1 f937"/>
                  <a:gd name="f1799" fmla="*/ f1466 1 f936"/>
                  <a:gd name="f1800" fmla="*/ f1467 1 f937"/>
                  <a:gd name="f1801" fmla="*/ f1468 1 f936"/>
                  <a:gd name="f1802" fmla="*/ f1469 1 f937"/>
                  <a:gd name="f1803" fmla="*/ f1470 1 f936"/>
                  <a:gd name="f1804" fmla="*/ f1471 1 f937"/>
                  <a:gd name="f1805" fmla="*/ f1472 1 f936"/>
                  <a:gd name="f1806" fmla="*/ f1473 1 f937"/>
                  <a:gd name="f1807" fmla="*/ f1474 1 f936"/>
                  <a:gd name="f1808" fmla="*/ f1475 1 f937"/>
                  <a:gd name="f1809" fmla="*/ f1476 1 f936"/>
                  <a:gd name="f1810" fmla="*/ f1477 1 f937"/>
                  <a:gd name="f1811" fmla="*/ f1478 1 f936"/>
                  <a:gd name="f1812" fmla="*/ f1479 1 f937"/>
                  <a:gd name="f1813" fmla="*/ f1480 1 f936"/>
                  <a:gd name="f1814" fmla="*/ f1481 1 f937"/>
                  <a:gd name="f1815" fmla="*/ f1482 1 f936"/>
                  <a:gd name="f1816" fmla="*/ f1483 1 f937"/>
                  <a:gd name="f1817" fmla="*/ f1484 1 f936"/>
                  <a:gd name="f1818" fmla="*/ f1485 1 f936"/>
                  <a:gd name="f1819" fmla="*/ f1486 1 f937"/>
                  <a:gd name="f1820" fmla="*/ f1487 1 f936"/>
                  <a:gd name="f1821" fmla="*/ f1488 1 f937"/>
                  <a:gd name="f1822" fmla="*/ f1489 1 f936"/>
                  <a:gd name="f1823" fmla="*/ f1490 1 f937"/>
                  <a:gd name="f1824" fmla="*/ f1491 1 f936"/>
                  <a:gd name="f1825" fmla="*/ f1492 1 f937"/>
                  <a:gd name="f1826" fmla="*/ f1493 1 f936"/>
                  <a:gd name="f1827" fmla="*/ f1494 1 f937"/>
                  <a:gd name="f1828" fmla="*/ f1495 1 f936"/>
                  <a:gd name="f1829" fmla="*/ f1496 1 f937"/>
                  <a:gd name="f1830" fmla="*/ f1497 1 f936"/>
                  <a:gd name="f1831" fmla="*/ f1498 1 f937"/>
                  <a:gd name="f1832" fmla="*/ f1499 1 f936"/>
                  <a:gd name="f1833" fmla="*/ f1500 1 f937"/>
                  <a:gd name="f1834" fmla="*/ f1501 1 f936"/>
                  <a:gd name="f1835" fmla="*/ f1502 1 f937"/>
                  <a:gd name="f1836" fmla="*/ f1503 1 f936"/>
                  <a:gd name="f1837" fmla="*/ f1504 1 f937"/>
                  <a:gd name="f1838" fmla="*/ f1505 1 f936"/>
                  <a:gd name="f1839" fmla="*/ f1506 1 f937"/>
                  <a:gd name="f1840" fmla="*/ f1507 1 f936"/>
                  <a:gd name="f1841" fmla="*/ f1508 1 f937"/>
                  <a:gd name="f1842" fmla="*/ f1509 1 f936"/>
                  <a:gd name="f1843" fmla="*/ f1510 1 f937"/>
                  <a:gd name="f1844" fmla="*/ f1511 1 f936"/>
                  <a:gd name="f1845" fmla="*/ f1512 1 f937"/>
                  <a:gd name="f1846" fmla="*/ f1513 1 f936"/>
                  <a:gd name="f1847" fmla="*/ f1514 1 f937"/>
                  <a:gd name="f1848" fmla="*/ f1515 1 f936"/>
                  <a:gd name="f1849" fmla="*/ f1516 1 f937"/>
                  <a:gd name="f1850" fmla="*/ f1517 1 f936"/>
                  <a:gd name="f1851" fmla="*/ f1518 1 f937"/>
                  <a:gd name="f1852" fmla="*/ f1519 1 f936"/>
                  <a:gd name="f1853" fmla="*/ f1520 1 f937"/>
                  <a:gd name="f1854" fmla="*/ f1521 1 f936"/>
                  <a:gd name="f1855" fmla="*/ f1522 1 f937"/>
                  <a:gd name="f1856" fmla="*/ f1523 1 f936"/>
                  <a:gd name="f1857" fmla="*/ f1524 1 f937"/>
                  <a:gd name="f1858" fmla="*/ f1525 1 f936"/>
                  <a:gd name="f1859" fmla="*/ f1526 1 f937"/>
                  <a:gd name="f1860" fmla="*/ f1527 1 f936"/>
                  <a:gd name="f1861" fmla="*/ f1528 1 f937"/>
                  <a:gd name="f1862" fmla="*/ f1529 1 f936"/>
                  <a:gd name="f1863" fmla="*/ f1530 1 f937"/>
                  <a:gd name="f1864" fmla="*/ f1531 1 f936"/>
                  <a:gd name="f1865" fmla="*/ f1532 1 f937"/>
                  <a:gd name="f1866" fmla="*/ f1533 1 f936"/>
                  <a:gd name="f1867" fmla="*/ f1534 1 f937"/>
                  <a:gd name="f1868" fmla="*/ f1535 1 f936"/>
                  <a:gd name="f1869" fmla="*/ f1536 1 f937"/>
                  <a:gd name="f1870" fmla="*/ f1537 1 f936"/>
                  <a:gd name="f1871" fmla="*/ f1538 1 f937"/>
                  <a:gd name="f1872" fmla="*/ f1539 1 f936"/>
                  <a:gd name="f1873" fmla="*/ f1540 1 f937"/>
                  <a:gd name="f1874" fmla="*/ f1541 1 f936"/>
                  <a:gd name="f1875" fmla="*/ f1542 1 f937"/>
                  <a:gd name="f1876" fmla="*/ f1543 1 f936"/>
                  <a:gd name="f1877" fmla="*/ f1544 1 f937"/>
                  <a:gd name="f1878" fmla="*/ f1545 1 f936"/>
                  <a:gd name="f1879" fmla="*/ f1546 1 f937"/>
                  <a:gd name="f1880" fmla="*/ f1547 1 f936"/>
                  <a:gd name="f1881" fmla="*/ f1548 1 f937"/>
                  <a:gd name="f1882" fmla="*/ f1549 1 f936"/>
                  <a:gd name="f1883" fmla="*/ f1550 1 f937"/>
                  <a:gd name="f1884" fmla="*/ f1551 1 f936"/>
                  <a:gd name="f1885" fmla="*/ f1552 1 f937"/>
                  <a:gd name="f1886" fmla="*/ f1553 1 f936"/>
                  <a:gd name="f1887" fmla="*/ f1554 1 f937"/>
                  <a:gd name="f1888" fmla="*/ f1555 1 f936"/>
                  <a:gd name="f1889" fmla="*/ f1556 1 f937"/>
                  <a:gd name="f1890" fmla="*/ f1557 1 f936"/>
                  <a:gd name="f1891" fmla="*/ f1558 1 f937"/>
                  <a:gd name="f1892" fmla="*/ f1559 1 f936"/>
                  <a:gd name="f1893" fmla="*/ f1560 1 f937"/>
                  <a:gd name="f1894" fmla="*/ f1561 1 f936"/>
                  <a:gd name="f1895" fmla="*/ f1562 1 f937"/>
                  <a:gd name="f1896" fmla="*/ f1563 1 f936"/>
                  <a:gd name="f1897" fmla="*/ f1564 1 f937"/>
                  <a:gd name="f1898" fmla="*/ f1565 1 f936"/>
                  <a:gd name="f1899" fmla="*/ f1566 1 f937"/>
                  <a:gd name="f1900" fmla="*/ f1567 1 f936"/>
                  <a:gd name="f1901" fmla="*/ f1568 1 f937"/>
                  <a:gd name="f1902" fmla="*/ f1569 1 f936"/>
                  <a:gd name="f1903" fmla="*/ f1570 1 f937"/>
                  <a:gd name="f1904" fmla="*/ f1571 1 f936"/>
                  <a:gd name="f1905" fmla="*/ f1572 1 f937"/>
                  <a:gd name="f1906" fmla="*/ f1573 1 f936"/>
                  <a:gd name="f1907" fmla="*/ f1574 1 f937"/>
                  <a:gd name="f1908" fmla="*/ f1575 1 f936"/>
                  <a:gd name="f1909" fmla="*/ f1576 1 f937"/>
                  <a:gd name="f1910" fmla="*/ f1577 1 f936"/>
                  <a:gd name="f1911" fmla="*/ f1578 1 f937"/>
                  <a:gd name="f1912" fmla="*/ f1579 1 f936"/>
                  <a:gd name="f1913" fmla="*/ f1580 1 f937"/>
                  <a:gd name="f1914" fmla="*/ f1581 1 f936"/>
                  <a:gd name="f1915" fmla="*/ f1582 1 f937"/>
                  <a:gd name="f1916" fmla="*/ f1583 1 f936"/>
                  <a:gd name="f1917" fmla="*/ f1584 1 f937"/>
                  <a:gd name="f1918" fmla="*/ f1585 1 f936"/>
                  <a:gd name="f1919" fmla="*/ f1586 1 f937"/>
                  <a:gd name="f1920" fmla="*/ f1587 1 f936"/>
                  <a:gd name="f1921" fmla="*/ f1588 1 f937"/>
                  <a:gd name="f1922" fmla="*/ f1589 1 f936"/>
                  <a:gd name="f1923" fmla="*/ f1590 1 f937"/>
                  <a:gd name="f1924" fmla="*/ f1591 1 f936"/>
                  <a:gd name="f1925" fmla="*/ f1592 1 f937"/>
                  <a:gd name="f1926" fmla="*/ f1593 1 f936"/>
                  <a:gd name="f1927" fmla="*/ f1594 1 f937"/>
                  <a:gd name="f1928" fmla="*/ f1595 f931 1"/>
                  <a:gd name="f1929" fmla="*/ f1596 f931 1"/>
                  <a:gd name="f1930" fmla="*/ f1598 f932 1"/>
                  <a:gd name="f1931" fmla="*/ f1597 f932 1"/>
                  <a:gd name="f1932" fmla="*/ f1600 f931 1"/>
                  <a:gd name="f1933" fmla="*/ f1601 f932 1"/>
                  <a:gd name="f1934" fmla="*/ f1602 f932 1"/>
                  <a:gd name="f1935" fmla="*/ f1603 f931 1"/>
                  <a:gd name="f1936" fmla="*/ f1604 f932 1"/>
                  <a:gd name="f1937" fmla="*/ f1605 f931 1"/>
                  <a:gd name="f1938" fmla="*/ f1606 f932 1"/>
                  <a:gd name="f1939" fmla="*/ f1607 f931 1"/>
                  <a:gd name="f1940" fmla="*/ f1608 f932 1"/>
                  <a:gd name="f1941" fmla="*/ f1609 f931 1"/>
                  <a:gd name="f1942" fmla="*/ f1610 f932 1"/>
                  <a:gd name="f1943" fmla="*/ f1611 f931 1"/>
                  <a:gd name="f1944" fmla="*/ f1612 f932 1"/>
                  <a:gd name="f1945" fmla="*/ f1613 f931 1"/>
                  <a:gd name="f1946" fmla="*/ f1614 f932 1"/>
                  <a:gd name="f1947" fmla="*/ f1615 f931 1"/>
                  <a:gd name="f1948" fmla="*/ f1616 f932 1"/>
                  <a:gd name="f1949" fmla="*/ f1617 f931 1"/>
                  <a:gd name="f1950" fmla="*/ f1618 f932 1"/>
                  <a:gd name="f1951" fmla="*/ f1619 f931 1"/>
                  <a:gd name="f1952" fmla="*/ f1620 f932 1"/>
                  <a:gd name="f1953" fmla="*/ f1621 f931 1"/>
                  <a:gd name="f1954" fmla="*/ f1622 f932 1"/>
                  <a:gd name="f1955" fmla="*/ f1623 f931 1"/>
                  <a:gd name="f1956" fmla="*/ f1624 f932 1"/>
                  <a:gd name="f1957" fmla="*/ f1625 f931 1"/>
                  <a:gd name="f1958" fmla="*/ f1626 f932 1"/>
                  <a:gd name="f1959" fmla="*/ f1627 f931 1"/>
                  <a:gd name="f1960" fmla="*/ f1628 f932 1"/>
                  <a:gd name="f1961" fmla="*/ f1629 f931 1"/>
                  <a:gd name="f1962" fmla="*/ f1630 f932 1"/>
                  <a:gd name="f1963" fmla="*/ f1631 f931 1"/>
                  <a:gd name="f1964" fmla="*/ f1632 f932 1"/>
                  <a:gd name="f1965" fmla="*/ f1633 f931 1"/>
                  <a:gd name="f1966" fmla="*/ f1634 f932 1"/>
                  <a:gd name="f1967" fmla="*/ f1635 f931 1"/>
                  <a:gd name="f1968" fmla="*/ f1636 f932 1"/>
                  <a:gd name="f1969" fmla="*/ f1637 f931 1"/>
                  <a:gd name="f1970" fmla="*/ f1638 f932 1"/>
                  <a:gd name="f1971" fmla="*/ f1639 f931 1"/>
                  <a:gd name="f1972" fmla="*/ f1640 f932 1"/>
                  <a:gd name="f1973" fmla="*/ f1641 f931 1"/>
                  <a:gd name="f1974" fmla="*/ f1642 f932 1"/>
                  <a:gd name="f1975" fmla="*/ f1643 f931 1"/>
                  <a:gd name="f1976" fmla="*/ f1644 f932 1"/>
                  <a:gd name="f1977" fmla="*/ f1645 f931 1"/>
                  <a:gd name="f1978" fmla="*/ f1646 f932 1"/>
                  <a:gd name="f1979" fmla="*/ f1647 f931 1"/>
                  <a:gd name="f1980" fmla="*/ f1648 f932 1"/>
                  <a:gd name="f1981" fmla="*/ f1649 f931 1"/>
                  <a:gd name="f1982" fmla="*/ f1650 f932 1"/>
                  <a:gd name="f1983" fmla="*/ f1651 f931 1"/>
                  <a:gd name="f1984" fmla="*/ f1652 f932 1"/>
                  <a:gd name="f1985" fmla="*/ f1653 f931 1"/>
                  <a:gd name="f1986" fmla="*/ f1654 f932 1"/>
                  <a:gd name="f1987" fmla="*/ f1655 f931 1"/>
                  <a:gd name="f1988" fmla="*/ f1656 f932 1"/>
                  <a:gd name="f1989" fmla="*/ f1657 f931 1"/>
                  <a:gd name="f1990" fmla="*/ f1658 f932 1"/>
                  <a:gd name="f1991" fmla="*/ f1659 f931 1"/>
                  <a:gd name="f1992" fmla="*/ f1660 f932 1"/>
                  <a:gd name="f1993" fmla="*/ f1661 f931 1"/>
                  <a:gd name="f1994" fmla="*/ f1662 f932 1"/>
                  <a:gd name="f1995" fmla="*/ f1663 f931 1"/>
                  <a:gd name="f1996" fmla="*/ f1664 f932 1"/>
                  <a:gd name="f1997" fmla="*/ f1665 f931 1"/>
                  <a:gd name="f1998" fmla="*/ f1666 f932 1"/>
                  <a:gd name="f1999" fmla="*/ f1667 f931 1"/>
                  <a:gd name="f2000" fmla="*/ f1668 f932 1"/>
                  <a:gd name="f2001" fmla="*/ f1669 f931 1"/>
                  <a:gd name="f2002" fmla="*/ f1670 f932 1"/>
                  <a:gd name="f2003" fmla="*/ f1671 f931 1"/>
                  <a:gd name="f2004" fmla="*/ f1672 f932 1"/>
                  <a:gd name="f2005" fmla="*/ f1673 f931 1"/>
                  <a:gd name="f2006" fmla="*/ f1674 f932 1"/>
                  <a:gd name="f2007" fmla="*/ f1675 f931 1"/>
                  <a:gd name="f2008" fmla="*/ f1676 f932 1"/>
                  <a:gd name="f2009" fmla="*/ f1677 f931 1"/>
                  <a:gd name="f2010" fmla="*/ f1678 f932 1"/>
                  <a:gd name="f2011" fmla="*/ f1679 f931 1"/>
                  <a:gd name="f2012" fmla="*/ f1680 f932 1"/>
                  <a:gd name="f2013" fmla="*/ f1681 f931 1"/>
                  <a:gd name="f2014" fmla="*/ f1682 f932 1"/>
                  <a:gd name="f2015" fmla="*/ f1683 f931 1"/>
                  <a:gd name="f2016" fmla="*/ f1684 f932 1"/>
                  <a:gd name="f2017" fmla="*/ f1685 f931 1"/>
                  <a:gd name="f2018" fmla="*/ f1686 f932 1"/>
                  <a:gd name="f2019" fmla="*/ f1687 f931 1"/>
                  <a:gd name="f2020" fmla="*/ f1688 f932 1"/>
                  <a:gd name="f2021" fmla="*/ f1689 f931 1"/>
                  <a:gd name="f2022" fmla="*/ f1690 f932 1"/>
                  <a:gd name="f2023" fmla="*/ f1691 f931 1"/>
                  <a:gd name="f2024" fmla="*/ f1692 f932 1"/>
                  <a:gd name="f2025" fmla="*/ f1693 f931 1"/>
                  <a:gd name="f2026" fmla="*/ f1694 f932 1"/>
                  <a:gd name="f2027" fmla="*/ f1695 f931 1"/>
                  <a:gd name="f2028" fmla="*/ f1696 f932 1"/>
                  <a:gd name="f2029" fmla="*/ f1697 f931 1"/>
                  <a:gd name="f2030" fmla="*/ f1698 f932 1"/>
                  <a:gd name="f2031" fmla="*/ f1699 f931 1"/>
                  <a:gd name="f2032" fmla="*/ f1700 f932 1"/>
                  <a:gd name="f2033" fmla="*/ f1701 f931 1"/>
                  <a:gd name="f2034" fmla="*/ f1702 f932 1"/>
                  <a:gd name="f2035" fmla="*/ f1703 f931 1"/>
                  <a:gd name="f2036" fmla="*/ f1704 f932 1"/>
                  <a:gd name="f2037" fmla="*/ f1705 f931 1"/>
                  <a:gd name="f2038" fmla="*/ f1706 f932 1"/>
                  <a:gd name="f2039" fmla="*/ f1707 f931 1"/>
                  <a:gd name="f2040" fmla="*/ f1708 f932 1"/>
                  <a:gd name="f2041" fmla="*/ f1709 f931 1"/>
                  <a:gd name="f2042" fmla="*/ f1710 f932 1"/>
                  <a:gd name="f2043" fmla="*/ f1711 f931 1"/>
                  <a:gd name="f2044" fmla="*/ f1712 f932 1"/>
                  <a:gd name="f2045" fmla="*/ f1713 f931 1"/>
                  <a:gd name="f2046" fmla="*/ f1714 f932 1"/>
                  <a:gd name="f2047" fmla="*/ f1715 f931 1"/>
                  <a:gd name="f2048" fmla="*/ f1716 f932 1"/>
                  <a:gd name="f2049" fmla="*/ f1717 f931 1"/>
                  <a:gd name="f2050" fmla="*/ f1718 f932 1"/>
                  <a:gd name="f2051" fmla="*/ f1719 f931 1"/>
                  <a:gd name="f2052" fmla="*/ f1720 f932 1"/>
                  <a:gd name="f2053" fmla="*/ f1721 f931 1"/>
                  <a:gd name="f2054" fmla="*/ f1722 f932 1"/>
                  <a:gd name="f2055" fmla="*/ f1723 f931 1"/>
                  <a:gd name="f2056" fmla="*/ f1724 f932 1"/>
                  <a:gd name="f2057" fmla="*/ f1725 f931 1"/>
                  <a:gd name="f2058" fmla="*/ f1726 f932 1"/>
                  <a:gd name="f2059" fmla="*/ f1727 f931 1"/>
                  <a:gd name="f2060" fmla="*/ f1728 f932 1"/>
                  <a:gd name="f2061" fmla="*/ f1729 f931 1"/>
                  <a:gd name="f2062" fmla="*/ f1730 f932 1"/>
                  <a:gd name="f2063" fmla="*/ f1731 f931 1"/>
                  <a:gd name="f2064" fmla="*/ f1732 f932 1"/>
                  <a:gd name="f2065" fmla="*/ f1733 f931 1"/>
                  <a:gd name="f2066" fmla="*/ f1734 f932 1"/>
                  <a:gd name="f2067" fmla="*/ f1735 f931 1"/>
                  <a:gd name="f2068" fmla="*/ f1736 f932 1"/>
                  <a:gd name="f2069" fmla="*/ f1737 f931 1"/>
                  <a:gd name="f2070" fmla="*/ f1738 f932 1"/>
                  <a:gd name="f2071" fmla="*/ f1739 f931 1"/>
                  <a:gd name="f2072" fmla="*/ f1740 f932 1"/>
                  <a:gd name="f2073" fmla="*/ f1741 f931 1"/>
                  <a:gd name="f2074" fmla="*/ f1742 f932 1"/>
                  <a:gd name="f2075" fmla="*/ f1743 f931 1"/>
                  <a:gd name="f2076" fmla="*/ f1744 f932 1"/>
                  <a:gd name="f2077" fmla="*/ f1745 f931 1"/>
                  <a:gd name="f2078" fmla="*/ f1746 f932 1"/>
                  <a:gd name="f2079" fmla="*/ f1747 f931 1"/>
                  <a:gd name="f2080" fmla="*/ f1748 f931 1"/>
                  <a:gd name="f2081" fmla="*/ f1749 f932 1"/>
                  <a:gd name="f2082" fmla="*/ f1750 f931 1"/>
                  <a:gd name="f2083" fmla="*/ f1751 f932 1"/>
                  <a:gd name="f2084" fmla="*/ f1752 f931 1"/>
                  <a:gd name="f2085" fmla="*/ f1753 f932 1"/>
                  <a:gd name="f2086" fmla="*/ f1754 f931 1"/>
                  <a:gd name="f2087" fmla="*/ f1755 f932 1"/>
                  <a:gd name="f2088" fmla="*/ f1756 f931 1"/>
                  <a:gd name="f2089" fmla="*/ f1757 f932 1"/>
                  <a:gd name="f2090" fmla="*/ f1758 f931 1"/>
                  <a:gd name="f2091" fmla="*/ f1759 f932 1"/>
                  <a:gd name="f2092" fmla="*/ f1760 f931 1"/>
                  <a:gd name="f2093" fmla="*/ f1761 f932 1"/>
                  <a:gd name="f2094" fmla="*/ f1762 f931 1"/>
                  <a:gd name="f2095" fmla="*/ f1763 f932 1"/>
                  <a:gd name="f2096" fmla="*/ f1764 f931 1"/>
                  <a:gd name="f2097" fmla="*/ f1765 f932 1"/>
                  <a:gd name="f2098" fmla="*/ f1766 f931 1"/>
                  <a:gd name="f2099" fmla="*/ f1767 f932 1"/>
                  <a:gd name="f2100" fmla="*/ f1768 f931 1"/>
                  <a:gd name="f2101" fmla="*/ f1769 f932 1"/>
                  <a:gd name="f2102" fmla="*/ f1770 f931 1"/>
                  <a:gd name="f2103" fmla="*/ f1771 f932 1"/>
                  <a:gd name="f2104" fmla="*/ f1772 f931 1"/>
                  <a:gd name="f2105" fmla="*/ f1773 f932 1"/>
                  <a:gd name="f2106" fmla="*/ f1774 f931 1"/>
                  <a:gd name="f2107" fmla="*/ f1775 f931 1"/>
                  <a:gd name="f2108" fmla="*/ f1776 f932 1"/>
                  <a:gd name="f2109" fmla="*/ f1777 f931 1"/>
                  <a:gd name="f2110" fmla="*/ f1778 f932 1"/>
                  <a:gd name="f2111" fmla="*/ f1779 f931 1"/>
                  <a:gd name="f2112" fmla="*/ f1780 f932 1"/>
                  <a:gd name="f2113" fmla="*/ f1781 f931 1"/>
                  <a:gd name="f2114" fmla="*/ f1782 f932 1"/>
                  <a:gd name="f2115" fmla="*/ f1783 f931 1"/>
                  <a:gd name="f2116" fmla="*/ f1784 f932 1"/>
                  <a:gd name="f2117" fmla="*/ f1785 f931 1"/>
                  <a:gd name="f2118" fmla="*/ f1786 f932 1"/>
                  <a:gd name="f2119" fmla="*/ f1787 f931 1"/>
                  <a:gd name="f2120" fmla="*/ f1788 f932 1"/>
                  <a:gd name="f2121" fmla="*/ f1789 f931 1"/>
                  <a:gd name="f2122" fmla="*/ f1790 f932 1"/>
                  <a:gd name="f2123" fmla="*/ f1791 f931 1"/>
                  <a:gd name="f2124" fmla="*/ f1792 f932 1"/>
                  <a:gd name="f2125" fmla="*/ f1793 f931 1"/>
                  <a:gd name="f2126" fmla="*/ f1794 f932 1"/>
                  <a:gd name="f2127" fmla="*/ f1795 f931 1"/>
                  <a:gd name="f2128" fmla="*/ f1796 f932 1"/>
                  <a:gd name="f2129" fmla="*/ f1797 f931 1"/>
                  <a:gd name="f2130" fmla="*/ f1798 f932 1"/>
                  <a:gd name="f2131" fmla="*/ f1799 f931 1"/>
                  <a:gd name="f2132" fmla="*/ f1800 f932 1"/>
                  <a:gd name="f2133" fmla="*/ f1801 f931 1"/>
                  <a:gd name="f2134" fmla="*/ f1802 f932 1"/>
                  <a:gd name="f2135" fmla="*/ f1803 f931 1"/>
                  <a:gd name="f2136" fmla="*/ f1804 f932 1"/>
                  <a:gd name="f2137" fmla="*/ f1805 f931 1"/>
                  <a:gd name="f2138" fmla="*/ f1806 f932 1"/>
                  <a:gd name="f2139" fmla="*/ f1807 f931 1"/>
                  <a:gd name="f2140" fmla="*/ f1808 f932 1"/>
                  <a:gd name="f2141" fmla="*/ f1809 f931 1"/>
                  <a:gd name="f2142" fmla="*/ f1810 f932 1"/>
                  <a:gd name="f2143" fmla="*/ f1811 f931 1"/>
                  <a:gd name="f2144" fmla="*/ f1812 f932 1"/>
                  <a:gd name="f2145" fmla="*/ f1813 f931 1"/>
                  <a:gd name="f2146" fmla="*/ f1814 f932 1"/>
                  <a:gd name="f2147" fmla="*/ f1815 f931 1"/>
                  <a:gd name="f2148" fmla="*/ f1816 f932 1"/>
                  <a:gd name="f2149" fmla="*/ f1817 f931 1"/>
                  <a:gd name="f2150" fmla="*/ f1818 f931 1"/>
                  <a:gd name="f2151" fmla="*/ f1819 f932 1"/>
                  <a:gd name="f2152" fmla="*/ f1820 f931 1"/>
                  <a:gd name="f2153" fmla="*/ f1821 f932 1"/>
                  <a:gd name="f2154" fmla="*/ f1822 f931 1"/>
                  <a:gd name="f2155" fmla="*/ f1823 f932 1"/>
                  <a:gd name="f2156" fmla="*/ f1824 f931 1"/>
                  <a:gd name="f2157" fmla="*/ f1825 f932 1"/>
                  <a:gd name="f2158" fmla="*/ f1826 f931 1"/>
                  <a:gd name="f2159" fmla="*/ f1827 f932 1"/>
                  <a:gd name="f2160" fmla="*/ f1828 f931 1"/>
                  <a:gd name="f2161" fmla="*/ f1829 f932 1"/>
                  <a:gd name="f2162" fmla="*/ f1830 f931 1"/>
                  <a:gd name="f2163" fmla="*/ f1831 f932 1"/>
                  <a:gd name="f2164" fmla="*/ f1832 f931 1"/>
                  <a:gd name="f2165" fmla="*/ f1833 f932 1"/>
                  <a:gd name="f2166" fmla="*/ f1834 f931 1"/>
                  <a:gd name="f2167" fmla="*/ f1835 f932 1"/>
                  <a:gd name="f2168" fmla="*/ f1836 f931 1"/>
                  <a:gd name="f2169" fmla="*/ f1837 f932 1"/>
                  <a:gd name="f2170" fmla="*/ f1838 f931 1"/>
                  <a:gd name="f2171" fmla="*/ f1839 f932 1"/>
                  <a:gd name="f2172" fmla="*/ f1840 f931 1"/>
                  <a:gd name="f2173" fmla="*/ f1841 f932 1"/>
                  <a:gd name="f2174" fmla="*/ f1842 f931 1"/>
                  <a:gd name="f2175" fmla="*/ f1843 f932 1"/>
                  <a:gd name="f2176" fmla="*/ f1844 f931 1"/>
                  <a:gd name="f2177" fmla="*/ f1845 f932 1"/>
                  <a:gd name="f2178" fmla="*/ f1846 f931 1"/>
                  <a:gd name="f2179" fmla="*/ f1847 f932 1"/>
                  <a:gd name="f2180" fmla="*/ f1848 f931 1"/>
                  <a:gd name="f2181" fmla="*/ f1849 f932 1"/>
                  <a:gd name="f2182" fmla="*/ f1850 f931 1"/>
                  <a:gd name="f2183" fmla="*/ f1851 f932 1"/>
                  <a:gd name="f2184" fmla="*/ f1852 f931 1"/>
                  <a:gd name="f2185" fmla="*/ f1853 f932 1"/>
                  <a:gd name="f2186" fmla="*/ f1854 f931 1"/>
                  <a:gd name="f2187" fmla="*/ f1855 f932 1"/>
                  <a:gd name="f2188" fmla="*/ f1856 f931 1"/>
                  <a:gd name="f2189" fmla="*/ f1857 f932 1"/>
                  <a:gd name="f2190" fmla="*/ f1858 f931 1"/>
                  <a:gd name="f2191" fmla="*/ f1859 f932 1"/>
                  <a:gd name="f2192" fmla="*/ f1860 f931 1"/>
                  <a:gd name="f2193" fmla="*/ f1861 f932 1"/>
                  <a:gd name="f2194" fmla="*/ f1862 f931 1"/>
                  <a:gd name="f2195" fmla="*/ f1863 f932 1"/>
                  <a:gd name="f2196" fmla="*/ f1864 f931 1"/>
                  <a:gd name="f2197" fmla="*/ f1865 f932 1"/>
                  <a:gd name="f2198" fmla="*/ f1866 f931 1"/>
                  <a:gd name="f2199" fmla="*/ f1867 f932 1"/>
                  <a:gd name="f2200" fmla="*/ f1868 f931 1"/>
                  <a:gd name="f2201" fmla="*/ f1869 f932 1"/>
                  <a:gd name="f2202" fmla="*/ f1870 f931 1"/>
                  <a:gd name="f2203" fmla="*/ f1871 f932 1"/>
                  <a:gd name="f2204" fmla="*/ f1872 f931 1"/>
                  <a:gd name="f2205" fmla="*/ f1873 f932 1"/>
                  <a:gd name="f2206" fmla="*/ f1874 f931 1"/>
                  <a:gd name="f2207" fmla="*/ f1875 f932 1"/>
                  <a:gd name="f2208" fmla="*/ f1876 f931 1"/>
                  <a:gd name="f2209" fmla="*/ f1877 f932 1"/>
                  <a:gd name="f2210" fmla="*/ f1878 f931 1"/>
                  <a:gd name="f2211" fmla="*/ f1879 f932 1"/>
                  <a:gd name="f2212" fmla="*/ f1880 f931 1"/>
                  <a:gd name="f2213" fmla="*/ f1881 f932 1"/>
                  <a:gd name="f2214" fmla="*/ f1882 f931 1"/>
                  <a:gd name="f2215" fmla="*/ f1883 f932 1"/>
                  <a:gd name="f2216" fmla="*/ f1884 f931 1"/>
                  <a:gd name="f2217" fmla="*/ f1885 f932 1"/>
                  <a:gd name="f2218" fmla="*/ f1886 f931 1"/>
                  <a:gd name="f2219" fmla="*/ f1887 f932 1"/>
                  <a:gd name="f2220" fmla="*/ f1888 f931 1"/>
                  <a:gd name="f2221" fmla="*/ f1889 f932 1"/>
                  <a:gd name="f2222" fmla="*/ f1890 f931 1"/>
                  <a:gd name="f2223" fmla="*/ f1891 f932 1"/>
                  <a:gd name="f2224" fmla="*/ f1892 f931 1"/>
                  <a:gd name="f2225" fmla="*/ f1893 f932 1"/>
                  <a:gd name="f2226" fmla="*/ f1894 f931 1"/>
                  <a:gd name="f2227" fmla="*/ f1895 f932 1"/>
                  <a:gd name="f2228" fmla="*/ f1896 f931 1"/>
                  <a:gd name="f2229" fmla="*/ f1897 f932 1"/>
                  <a:gd name="f2230" fmla="*/ f1898 f931 1"/>
                  <a:gd name="f2231" fmla="*/ f1899 f932 1"/>
                  <a:gd name="f2232" fmla="*/ f1900 f931 1"/>
                  <a:gd name="f2233" fmla="*/ f1901 f932 1"/>
                  <a:gd name="f2234" fmla="*/ f1902 f931 1"/>
                  <a:gd name="f2235" fmla="*/ f1903 f932 1"/>
                  <a:gd name="f2236" fmla="*/ f1904 f931 1"/>
                  <a:gd name="f2237" fmla="*/ f1905 f932 1"/>
                  <a:gd name="f2238" fmla="*/ f1906 f931 1"/>
                  <a:gd name="f2239" fmla="*/ f1907 f932 1"/>
                  <a:gd name="f2240" fmla="*/ f1908 f931 1"/>
                  <a:gd name="f2241" fmla="*/ f1909 f932 1"/>
                  <a:gd name="f2242" fmla="*/ f1910 f931 1"/>
                  <a:gd name="f2243" fmla="*/ f1911 f932 1"/>
                  <a:gd name="f2244" fmla="*/ f1912 f931 1"/>
                  <a:gd name="f2245" fmla="*/ f1913 f932 1"/>
                  <a:gd name="f2246" fmla="*/ f1914 f931 1"/>
                  <a:gd name="f2247" fmla="*/ f1915 f932 1"/>
                  <a:gd name="f2248" fmla="*/ f1916 f931 1"/>
                  <a:gd name="f2249" fmla="*/ f1917 f932 1"/>
                  <a:gd name="f2250" fmla="*/ f1918 f931 1"/>
                  <a:gd name="f2251" fmla="*/ f1919 f932 1"/>
                  <a:gd name="f2252" fmla="*/ f1920 f931 1"/>
                  <a:gd name="f2253" fmla="*/ f1921 f932 1"/>
                  <a:gd name="f2254" fmla="*/ f1922 f931 1"/>
                  <a:gd name="f2255" fmla="*/ f1923 f932 1"/>
                  <a:gd name="f2256" fmla="*/ f1924 f931 1"/>
                  <a:gd name="f2257" fmla="*/ f1925 f932 1"/>
                  <a:gd name="f2258" fmla="*/ f1926 f931 1"/>
                  <a:gd name="f2259" fmla="*/ f1927 f932 1"/>
                </a:gdLst>
                <a:ahLst/>
                <a:cxnLst>
                  <a:cxn ang="3cd4">
                    <a:pos x="hc" y="t"/>
                  </a:cxn>
                  <a:cxn ang="0">
                    <a:pos x="r" y="vc"/>
                  </a:cxn>
                  <a:cxn ang="cd4">
                    <a:pos x="hc" y="b"/>
                  </a:cxn>
                  <a:cxn ang="cd2">
                    <a:pos x="l" y="vc"/>
                  </a:cxn>
                  <a:cxn ang="f1599">
                    <a:pos x="f1932" y="f1933"/>
                  </a:cxn>
                  <a:cxn ang="f1599">
                    <a:pos x="f1932" y="f1934"/>
                  </a:cxn>
                  <a:cxn ang="f1599">
                    <a:pos x="f1935" y="f1934"/>
                  </a:cxn>
                  <a:cxn ang="f1599">
                    <a:pos x="f1935" y="f1936"/>
                  </a:cxn>
                  <a:cxn ang="f1599">
                    <a:pos x="f1937" y="f1936"/>
                  </a:cxn>
                  <a:cxn ang="f1599">
                    <a:pos x="f1937" y="f1938"/>
                  </a:cxn>
                  <a:cxn ang="f1599">
                    <a:pos x="f1939" y="f1940"/>
                  </a:cxn>
                  <a:cxn ang="f1599">
                    <a:pos x="f1941" y="f1942"/>
                  </a:cxn>
                  <a:cxn ang="f1599">
                    <a:pos x="f1943" y="f1944"/>
                  </a:cxn>
                  <a:cxn ang="f1599">
                    <a:pos x="f1945" y="f1946"/>
                  </a:cxn>
                  <a:cxn ang="f1599">
                    <a:pos x="f1947" y="f1948"/>
                  </a:cxn>
                  <a:cxn ang="f1599">
                    <a:pos x="f1949" y="f1950"/>
                  </a:cxn>
                  <a:cxn ang="f1599">
                    <a:pos x="f1951" y="f1952"/>
                  </a:cxn>
                  <a:cxn ang="f1599">
                    <a:pos x="f1953" y="f1954"/>
                  </a:cxn>
                  <a:cxn ang="f1599">
                    <a:pos x="f1955" y="f1956"/>
                  </a:cxn>
                  <a:cxn ang="f1599">
                    <a:pos x="f1957" y="f1958"/>
                  </a:cxn>
                  <a:cxn ang="f1599">
                    <a:pos x="f1959" y="f1960"/>
                  </a:cxn>
                  <a:cxn ang="f1599">
                    <a:pos x="f1961" y="f1962"/>
                  </a:cxn>
                  <a:cxn ang="f1599">
                    <a:pos x="f1963" y="f1964"/>
                  </a:cxn>
                  <a:cxn ang="f1599">
                    <a:pos x="f1965" y="f1966"/>
                  </a:cxn>
                  <a:cxn ang="f1599">
                    <a:pos x="f1967" y="f1968"/>
                  </a:cxn>
                  <a:cxn ang="f1599">
                    <a:pos x="f1969" y="f1970"/>
                  </a:cxn>
                  <a:cxn ang="f1599">
                    <a:pos x="f1971" y="f1972"/>
                  </a:cxn>
                  <a:cxn ang="f1599">
                    <a:pos x="f1973" y="f1974"/>
                  </a:cxn>
                  <a:cxn ang="f1599">
                    <a:pos x="f1975" y="f1976"/>
                  </a:cxn>
                  <a:cxn ang="f1599">
                    <a:pos x="f1977" y="f1978"/>
                  </a:cxn>
                  <a:cxn ang="f1599">
                    <a:pos x="f1979" y="f1980"/>
                  </a:cxn>
                  <a:cxn ang="f1599">
                    <a:pos x="f1981" y="f1982"/>
                  </a:cxn>
                  <a:cxn ang="f1599">
                    <a:pos x="f1983" y="f1984"/>
                  </a:cxn>
                  <a:cxn ang="f1599">
                    <a:pos x="f1985" y="f1986"/>
                  </a:cxn>
                  <a:cxn ang="f1599">
                    <a:pos x="f1987" y="f1988"/>
                  </a:cxn>
                  <a:cxn ang="f1599">
                    <a:pos x="f1989" y="f1990"/>
                  </a:cxn>
                  <a:cxn ang="f1599">
                    <a:pos x="f1991" y="f1992"/>
                  </a:cxn>
                  <a:cxn ang="f1599">
                    <a:pos x="f1993" y="f1994"/>
                  </a:cxn>
                  <a:cxn ang="f1599">
                    <a:pos x="f1995" y="f1996"/>
                  </a:cxn>
                  <a:cxn ang="f1599">
                    <a:pos x="f1997" y="f1998"/>
                  </a:cxn>
                  <a:cxn ang="f1599">
                    <a:pos x="f1999" y="f2000"/>
                  </a:cxn>
                  <a:cxn ang="f1599">
                    <a:pos x="f2001" y="f2002"/>
                  </a:cxn>
                  <a:cxn ang="f1599">
                    <a:pos x="f2003" y="f2004"/>
                  </a:cxn>
                  <a:cxn ang="f1599">
                    <a:pos x="f2005" y="f2006"/>
                  </a:cxn>
                  <a:cxn ang="f1599">
                    <a:pos x="f2007" y="f2008"/>
                  </a:cxn>
                  <a:cxn ang="f1599">
                    <a:pos x="f2009" y="f2010"/>
                  </a:cxn>
                  <a:cxn ang="f1599">
                    <a:pos x="f2011" y="f2012"/>
                  </a:cxn>
                  <a:cxn ang="f1599">
                    <a:pos x="f2013" y="f2014"/>
                  </a:cxn>
                  <a:cxn ang="f1599">
                    <a:pos x="f2015" y="f2016"/>
                  </a:cxn>
                  <a:cxn ang="f1599">
                    <a:pos x="f2017" y="f2018"/>
                  </a:cxn>
                  <a:cxn ang="f1599">
                    <a:pos x="f2019" y="f2020"/>
                  </a:cxn>
                  <a:cxn ang="f1599">
                    <a:pos x="f2021" y="f2022"/>
                  </a:cxn>
                  <a:cxn ang="f1599">
                    <a:pos x="f2023" y="f2024"/>
                  </a:cxn>
                  <a:cxn ang="f1599">
                    <a:pos x="f2025" y="f2026"/>
                  </a:cxn>
                  <a:cxn ang="f1599">
                    <a:pos x="f2027" y="f2028"/>
                  </a:cxn>
                  <a:cxn ang="f1599">
                    <a:pos x="f2029" y="f2030"/>
                  </a:cxn>
                  <a:cxn ang="f1599">
                    <a:pos x="f2031" y="f2032"/>
                  </a:cxn>
                  <a:cxn ang="f1599">
                    <a:pos x="f2033" y="f2034"/>
                  </a:cxn>
                  <a:cxn ang="f1599">
                    <a:pos x="f2035" y="f2036"/>
                  </a:cxn>
                  <a:cxn ang="f1599">
                    <a:pos x="f2037" y="f2038"/>
                  </a:cxn>
                  <a:cxn ang="f1599">
                    <a:pos x="f2039" y="f2040"/>
                  </a:cxn>
                  <a:cxn ang="f1599">
                    <a:pos x="f2041" y="f2042"/>
                  </a:cxn>
                  <a:cxn ang="f1599">
                    <a:pos x="f2043" y="f2044"/>
                  </a:cxn>
                  <a:cxn ang="f1599">
                    <a:pos x="f2045" y="f2046"/>
                  </a:cxn>
                  <a:cxn ang="f1599">
                    <a:pos x="f2047" y="f2048"/>
                  </a:cxn>
                  <a:cxn ang="f1599">
                    <a:pos x="f2049" y="f2050"/>
                  </a:cxn>
                  <a:cxn ang="f1599">
                    <a:pos x="f2051" y="f2052"/>
                  </a:cxn>
                  <a:cxn ang="f1599">
                    <a:pos x="f2053" y="f2054"/>
                  </a:cxn>
                  <a:cxn ang="f1599">
                    <a:pos x="f2055" y="f2056"/>
                  </a:cxn>
                  <a:cxn ang="f1599">
                    <a:pos x="f2057" y="f2058"/>
                  </a:cxn>
                  <a:cxn ang="f1599">
                    <a:pos x="f2059" y="f2060"/>
                  </a:cxn>
                  <a:cxn ang="f1599">
                    <a:pos x="f2061" y="f2062"/>
                  </a:cxn>
                  <a:cxn ang="f1599">
                    <a:pos x="f2063" y="f2064"/>
                  </a:cxn>
                  <a:cxn ang="f1599">
                    <a:pos x="f2065" y="f2066"/>
                  </a:cxn>
                  <a:cxn ang="f1599">
                    <a:pos x="f2067" y="f2068"/>
                  </a:cxn>
                  <a:cxn ang="f1599">
                    <a:pos x="f2069" y="f2070"/>
                  </a:cxn>
                  <a:cxn ang="f1599">
                    <a:pos x="f2071" y="f2072"/>
                  </a:cxn>
                  <a:cxn ang="f1599">
                    <a:pos x="f2073" y="f2074"/>
                  </a:cxn>
                  <a:cxn ang="f1599">
                    <a:pos x="f2075" y="f2076"/>
                  </a:cxn>
                  <a:cxn ang="f1599">
                    <a:pos x="f2077" y="f2078"/>
                  </a:cxn>
                  <a:cxn ang="f1599">
                    <a:pos x="f2079" y="f2078"/>
                  </a:cxn>
                  <a:cxn ang="f1599">
                    <a:pos x="f2080" y="f2081"/>
                  </a:cxn>
                  <a:cxn ang="f1599">
                    <a:pos x="f2082" y="f2083"/>
                  </a:cxn>
                  <a:cxn ang="f1599">
                    <a:pos x="f2084" y="f2085"/>
                  </a:cxn>
                  <a:cxn ang="f1599">
                    <a:pos x="f2086" y="f2087"/>
                  </a:cxn>
                  <a:cxn ang="f1599">
                    <a:pos x="f2088" y="f2089"/>
                  </a:cxn>
                  <a:cxn ang="f1599">
                    <a:pos x="f2090" y="f2091"/>
                  </a:cxn>
                  <a:cxn ang="f1599">
                    <a:pos x="f2092" y="f2093"/>
                  </a:cxn>
                  <a:cxn ang="f1599">
                    <a:pos x="f2094" y="f2095"/>
                  </a:cxn>
                  <a:cxn ang="f1599">
                    <a:pos x="f2096" y="f2097"/>
                  </a:cxn>
                  <a:cxn ang="f1599">
                    <a:pos x="f2098" y="f2099"/>
                  </a:cxn>
                  <a:cxn ang="f1599">
                    <a:pos x="f2100" y="f2101"/>
                  </a:cxn>
                  <a:cxn ang="f1599">
                    <a:pos x="f2102" y="f2103"/>
                  </a:cxn>
                  <a:cxn ang="f1599">
                    <a:pos x="f2104" y="f2105"/>
                  </a:cxn>
                  <a:cxn ang="f1599">
                    <a:pos x="f2106" y="f2093"/>
                  </a:cxn>
                  <a:cxn ang="f1599">
                    <a:pos x="f2107" y="f2108"/>
                  </a:cxn>
                  <a:cxn ang="f1599">
                    <a:pos x="f2109" y="f2110"/>
                  </a:cxn>
                  <a:cxn ang="f1599">
                    <a:pos x="f2111" y="f2112"/>
                  </a:cxn>
                  <a:cxn ang="f1599">
                    <a:pos x="f2113" y="f2114"/>
                  </a:cxn>
                  <a:cxn ang="f1599">
                    <a:pos x="f2115" y="f2116"/>
                  </a:cxn>
                  <a:cxn ang="f1599">
                    <a:pos x="f2117" y="f2118"/>
                  </a:cxn>
                  <a:cxn ang="f1599">
                    <a:pos x="f2119" y="f2120"/>
                  </a:cxn>
                  <a:cxn ang="f1599">
                    <a:pos x="f2121" y="f2122"/>
                  </a:cxn>
                  <a:cxn ang="f1599">
                    <a:pos x="f2123" y="f2124"/>
                  </a:cxn>
                  <a:cxn ang="f1599">
                    <a:pos x="f2125" y="f2126"/>
                  </a:cxn>
                  <a:cxn ang="f1599">
                    <a:pos x="f2127" y="f2128"/>
                  </a:cxn>
                  <a:cxn ang="f1599">
                    <a:pos x="f2129" y="f2130"/>
                  </a:cxn>
                  <a:cxn ang="f1599">
                    <a:pos x="f2131" y="f2132"/>
                  </a:cxn>
                  <a:cxn ang="f1599">
                    <a:pos x="f2133" y="f2134"/>
                  </a:cxn>
                  <a:cxn ang="f1599">
                    <a:pos x="f2135" y="f2136"/>
                  </a:cxn>
                  <a:cxn ang="f1599">
                    <a:pos x="f2137" y="f2138"/>
                  </a:cxn>
                  <a:cxn ang="f1599">
                    <a:pos x="f2139" y="f2140"/>
                  </a:cxn>
                  <a:cxn ang="f1599">
                    <a:pos x="f2141" y="f2142"/>
                  </a:cxn>
                  <a:cxn ang="f1599">
                    <a:pos x="f2143" y="f2144"/>
                  </a:cxn>
                  <a:cxn ang="f1599">
                    <a:pos x="f2145" y="f2146"/>
                  </a:cxn>
                  <a:cxn ang="f1599">
                    <a:pos x="f2147" y="f2148"/>
                  </a:cxn>
                  <a:cxn ang="f1599">
                    <a:pos x="f2149" y="f2089"/>
                  </a:cxn>
                  <a:cxn ang="f1599">
                    <a:pos x="f2150" y="f2151"/>
                  </a:cxn>
                  <a:cxn ang="f1599">
                    <a:pos x="f2152" y="f2153"/>
                  </a:cxn>
                  <a:cxn ang="f1599">
                    <a:pos x="f2154" y="f2155"/>
                  </a:cxn>
                  <a:cxn ang="f1599">
                    <a:pos x="f2156" y="f2157"/>
                  </a:cxn>
                  <a:cxn ang="f1599">
                    <a:pos x="f2158" y="f2159"/>
                  </a:cxn>
                  <a:cxn ang="f1599">
                    <a:pos x="f2160" y="f2161"/>
                  </a:cxn>
                  <a:cxn ang="f1599">
                    <a:pos x="f2162" y="f2163"/>
                  </a:cxn>
                  <a:cxn ang="f1599">
                    <a:pos x="f2164" y="f2165"/>
                  </a:cxn>
                  <a:cxn ang="f1599">
                    <a:pos x="f2166" y="f2167"/>
                  </a:cxn>
                  <a:cxn ang="f1599">
                    <a:pos x="f2168" y="f2169"/>
                  </a:cxn>
                  <a:cxn ang="f1599">
                    <a:pos x="f2170" y="f2171"/>
                  </a:cxn>
                  <a:cxn ang="f1599">
                    <a:pos x="f2172" y="f2173"/>
                  </a:cxn>
                  <a:cxn ang="f1599">
                    <a:pos x="f2174" y="f2175"/>
                  </a:cxn>
                  <a:cxn ang="f1599">
                    <a:pos x="f2176" y="f2177"/>
                  </a:cxn>
                  <a:cxn ang="f1599">
                    <a:pos x="f2178" y="f2179"/>
                  </a:cxn>
                  <a:cxn ang="f1599">
                    <a:pos x="f2180" y="f2181"/>
                  </a:cxn>
                  <a:cxn ang="f1599">
                    <a:pos x="f2182" y="f2183"/>
                  </a:cxn>
                  <a:cxn ang="f1599">
                    <a:pos x="f2184" y="f2185"/>
                  </a:cxn>
                  <a:cxn ang="f1599">
                    <a:pos x="f2186" y="f2187"/>
                  </a:cxn>
                  <a:cxn ang="f1599">
                    <a:pos x="f2188" y="f2189"/>
                  </a:cxn>
                  <a:cxn ang="f1599">
                    <a:pos x="f2190" y="f2191"/>
                  </a:cxn>
                  <a:cxn ang="f1599">
                    <a:pos x="f2192" y="f2193"/>
                  </a:cxn>
                  <a:cxn ang="f1599">
                    <a:pos x="f2194" y="f2195"/>
                  </a:cxn>
                  <a:cxn ang="f1599">
                    <a:pos x="f2196" y="f2197"/>
                  </a:cxn>
                  <a:cxn ang="f1599">
                    <a:pos x="f2198" y="f2199"/>
                  </a:cxn>
                  <a:cxn ang="f1599">
                    <a:pos x="f2200" y="f2201"/>
                  </a:cxn>
                  <a:cxn ang="f1599">
                    <a:pos x="f2202" y="f2203"/>
                  </a:cxn>
                  <a:cxn ang="f1599">
                    <a:pos x="f2204" y="f2205"/>
                  </a:cxn>
                  <a:cxn ang="f1599">
                    <a:pos x="f2206" y="f2207"/>
                  </a:cxn>
                  <a:cxn ang="f1599">
                    <a:pos x="f2208" y="f2209"/>
                  </a:cxn>
                  <a:cxn ang="f1599">
                    <a:pos x="f2210" y="f2211"/>
                  </a:cxn>
                  <a:cxn ang="f1599">
                    <a:pos x="f2212" y="f2213"/>
                  </a:cxn>
                  <a:cxn ang="f1599">
                    <a:pos x="f2214" y="f2215"/>
                  </a:cxn>
                  <a:cxn ang="f1599">
                    <a:pos x="f2216" y="f2217"/>
                  </a:cxn>
                  <a:cxn ang="f1599">
                    <a:pos x="f2218" y="f2219"/>
                  </a:cxn>
                  <a:cxn ang="f1599">
                    <a:pos x="f2220" y="f2221"/>
                  </a:cxn>
                  <a:cxn ang="f1599">
                    <a:pos x="f2222" y="f2223"/>
                  </a:cxn>
                  <a:cxn ang="f1599">
                    <a:pos x="f2224" y="f2225"/>
                  </a:cxn>
                  <a:cxn ang="f1599">
                    <a:pos x="f2226" y="f2227"/>
                  </a:cxn>
                  <a:cxn ang="f1599">
                    <a:pos x="f2228" y="f2229"/>
                  </a:cxn>
                  <a:cxn ang="f1599">
                    <a:pos x="f2230" y="f2231"/>
                  </a:cxn>
                  <a:cxn ang="f1599">
                    <a:pos x="f2232" y="f2233"/>
                  </a:cxn>
                  <a:cxn ang="f1599">
                    <a:pos x="f2234" y="f2235"/>
                  </a:cxn>
                  <a:cxn ang="f1599">
                    <a:pos x="f2236" y="f2237"/>
                  </a:cxn>
                  <a:cxn ang="f1599">
                    <a:pos x="f2238" y="f2239"/>
                  </a:cxn>
                  <a:cxn ang="f1599">
                    <a:pos x="f2240" y="f2241"/>
                  </a:cxn>
                  <a:cxn ang="f1599">
                    <a:pos x="f2242" y="f2243"/>
                  </a:cxn>
                  <a:cxn ang="f1599">
                    <a:pos x="f2244" y="f2245"/>
                  </a:cxn>
                  <a:cxn ang="f1599">
                    <a:pos x="f2246" y="f2247"/>
                  </a:cxn>
                  <a:cxn ang="f1599">
                    <a:pos x="f2248" y="f2249"/>
                  </a:cxn>
                  <a:cxn ang="f1599">
                    <a:pos x="f2250" y="f2251"/>
                  </a:cxn>
                  <a:cxn ang="f1599">
                    <a:pos x="f2252" y="f2253"/>
                  </a:cxn>
                  <a:cxn ang="f1599">
                    <a:pos x="f2254" y="f2255"/>
                  </a:cxn>
                  <a:cxn ang="f1599">
                    <a:pos x="f2256" y="f2257"/>
                  </a:cxn>
                  <a:cxn ang="f1599">
                    <a:pos x="f2258" y="f2259"/>
                  </a:cxn>
                  <a:cxn ang="f1599">
                    <a:pos x="f1932" y="f1933"/>
                  </a:cxn>
                </a:cxnLst>
                <a:rect l="f1928" t="f1931" r="f1929" b="f1930"/>
                <a:pathLst>
                  <a:path w="12192000" h="3176298">
                    <a:moveTo>
                      <a:pt x="f6" y="f5"/>
                    </a:moveTo>
                    <a:lnTo>
                      <a:pt x="f6" y="f7"/>
                    </a:lnTo>
                    <a:lnTo>
                      <a:pt x="f5" y="f7"/>
                    </a:lnTo>
                    <a:lnTo>
                      <a:pt x="f5" y="f8"/>
                    </a:lnTo>
                    <a:lnTo>
                      <a:pt x="f9" y="f8"/>
                    </a:lnTo>
                    <a:lnTo>
                      <a:pt x="f9" y="f10"/>
                    </a:lnTo>
                    <a:lnTo>
                      <a:pt x="f11" y="f12"/>
                    </a:lnTo>
                    <a:cubicBezTo>
                      <a:pt x="f13" y="f14"/>
                      <a:pt x="f15" y="f16"/>
                      <a:pt x="f17" y="f18"/>
                    </a:cubicBezTo>
                    <a:cubicBezTo>
                      <a:pt x="f19" y="f20"/>
                      <a:pt x="f21" y="f22"/>
                      <a:pt x="f23" y="f24"/>
                    </a:cubicBezTo>
                    <a:cubicBezTo>
                      <a:pt x="f25" y="f26"/>
                      <a:pt x="f27" y="f28"/>
                      <a:pt x="f29" y="f30"/>
                    </a:cubicBezTo>
                    <a:cubicBezTo>
                      <a:pt x="f31" y="f32"/>
                      <a:pt x="f33" y="f34"/>
                      <a:pt x="f35" y="f36"/>
                    </a:cubicBezTo>
                    <a:cubicBezTo>
                      <a:pt x="f37" y="f38"/>
                      <a:pt x="f39" y="f40"/>
                      <a:pt x="f41" y="f42"/>
                    </a:cubicBezTo>
                    <a:cubicBezTo>
                      <a:pt x="f43" y="f44"/>
                      <a:pt x="f45" y="f46"/>
                      <a:pt x="f47" y="f48"/>
                    </a:cubicBezTo>
                    <a:cubicBezTo>
                      <a:pt x="f49" y="f50"/>
                      <a:pt x="f51" y="f52"/>
                      <a:pt x="f53" y="f46"/>
                    </a:cubicBezTo>
                    <a:cubicBezTo>
                      <a:pt x="f54" y="f55"/>
                      <a:pt x="f56" y="f57"/>
                      <a:pt x="f58" y="f59"/>
                    </a:cubicBezTo>
                    <a:cubicBezTo>
                      <a:pt x="f60" y="f61"/>
                      <a:pt x="f62" y="f63"/>
                      <a:pt x="f64" y="f65"/>
                    </a:cubicBezTo>
                    <a:cubicBezTo>
                      <a:pt x="f66" y="f67"/>
                      <a:pt x="f68" y="f69"/>
                      <a:pt x="f70" y="f71"/>
                    </a:cubicBezTo>
                    <a:cubicBezTo>
                      <a:pt x="f72" y="f73"/>
                      <a:pt x="f74" y="f75"/>
                      <a:pt x="f76" y="f77"/>
                    </a:cubicBezTo>
                    <a:cubicBezTo>
                      <a:pt x="f78" y="f79"/>
                      <a:pt x="f80" y="f81"/>
                      <a:pt x="f82" y="f83"/>
                    </a:cubicBezTo>
                    <a:cubicBezTo>
                      <a:pt x="f84" y="f85"/>
                      <a:pt x="f86" y="f87"/>
                      <a:pt x="f88" y="f89"/>
                    </a:cubicBezTo>
                    <a:cubicBezTo>
                      <a:pt x="f90" y="f91"/>
                      <a:pt x="f92" y="f93"/>
                      <a:pt x="f94" y="f95"/>
                    </a:cubicBezTo>
                    <a:cubicBezTo>
                      <a:pt x="f96" y="f97"/>
                      <a:pt x="f98" y="f99"/>
                      <a:pt x="f100" y="f101"/>
                    </a:cubicBezTo>
                    <a:cubicBezTo>
                      <a:pt x="f102" y="f103"/>
                      <a:pt x="f104" y="f105"/>
                      <a:pt x="f106" y="f107"/>
                    </a:cubicBezTo>
                    <a:cubicBezTo>
                      <a:pt x="f108" y="f109"/>
                      <a:pt x="f110" y="f111"/>
                      <a:pt x="f112" y="f113"/>
                    </a:cubicBezTo>
                    <a:cubicBezTo>
                      <a:pt x="f114" y="f115"/>
                      <a:pt x="f116" y="f117"/>
                      <a:pt x="f118" y="f119"/>
                    </a:cubicBezTo>
                    <a:cubicBezTo>
                      <a:pt x="f120" y="f121"/>
                      <a:pt x="f122" y="f123"/>
                      <a:pt x="f124" y="f125"/>
                    </a:cubicBezTo>
                    <a:cubicBezTo>
                      <a:pt x="f126" y="f127"/>
                      <a:pt x="f128" y="f129"/>
                      <a:pt x="f130" y="f131"/>
                    </a:cubicBezTo>
                    <a:cubicBezTo>
                      <a:pt x="f132" y="f133"/>
                      <a:pt x="f134" y="f135"/>
                      <a:pt x="f136" y="f137"/>
                    </a:cubicBezTo>
                    <a:cubicBezTo>
                      <a:pt x="f138" y="f139"/>
                      <a:pt x="f140" y="f141"/>
                      <a:pt x="f142" y="f143"/>
                    </a:cubicBezTo>
                    <a:cubicBezTo>
                      <a:pt x="f144" y="f145"/>
                      <a:pt x="f146" y="f147"/>
                      <a:pt x="f148" y="f149"/>
                    </a:cubicBezTo>
                    <a:cubicBezTo>
                      <a:pt x="f150" y="f151"/>
                      <a:pt x="f152" y="f153"/>
                      <a:pt x="f154" y="f155"/>
                    </a:cubicBezTo>
                    <a:cubicBezTo>
                      <a:pt x="f156" y="f157"/>
                      <a:pt x="f158" y="f159"/>
                      <a:pt x="f160" y="f161"/>
                    </a:cubicBezTo>
                    <a:cubicBezTo>
                      <a:pt x="f162" y="f163"/>
                      <a:pt x="f164" y="f165"/>
                      <a:pt x="f166" y="f167"/>
                    </a:cubicBezTo>
                    <a:cubicBezTo>
                      <a:pt x="f168" y="f169"/>
                      <a:pt x="f170" y="f171"/>
                      <a:pt x="f172" y="f173"/>
                    </a:cubicBezTo>
                    <a:cubicBezTo>
                      <a:pt x="f174" y="f175"/>
                      <a:pt x="f176" y="f151"/>
                      <a:pt x="f177" y="f178"/>
                    </a:cubicBezTo>
                    <a:cubicBezTo>
                      <a:pt x="f179" y="f180"/>
                      <a:pt x="f181" y="f182"/>
                      <a:pt x="f183" y="f184"/>
                    </a:cubicBezTo>
                    <a:cubicBezTo>
                      <a:pt x="f185" y="f186"/>
                      <a:pt x="f187" y="f188"/>
                      <a:pt x="f189" y="f190"/>
                    </a:cubicBezTo>
                    <a:cubicBezTo>
                      <a:pt x="f191" y="f192"/>
                      <a:pt x="f193" y="f194"/>
                      <a:pt x="f195" y="f196"/>
                    </a:cubicBezTo>
                    <a:cubicBezTo>
                      <a:pt x="f197" y="f198"/>
                      <a:pt x="f199" y="f200"/>
                      <a:pt x="f201" y="f202"/>
                    </a:cubicBezTo>
                    <a:cubicBezTo>
                      <a:pt x="f203" y="f204"/>
                      <a:pt x="f205" y="f206"/>
                      <a:pt x="f207" y="f208"/>
                    </a:cubicBezTo>
                    <a:cubicBezTo>
                      <a:pt x="f209" y="f210"/>
                      <a:pt x="f211" y="f212"/>
                      <a:pt x="f213" y="f214"/>
                    </a:cubicBezTo>
                    <a:cubicBezTo>
                      <a:pt x="f215" y="f216"/>
                      <a:pt x="f217" y="f218"/>
                      <a:pt x="f219" y="f220"/>
                    </a:cubicBezTo>
                    <a:cubicBezTo>
                      <a:pt x="f221" y="f222"/>
                      <a:pt x="f223" y="f224"/>
                      <a:pt x="f225" y="f226"/>
                    </a:cubicBezTo>
                    <a:cubicBezTo>
                      <a:pt x="f227" y="f228"/>
                      <a:pt x="f229" y="f228"/>
                      <a:pt x="f230" y="f231"/>
                    </a:cubicBezTo>
                    <a:cubicBezTo>
                      <a:pt x="f232" y="f233"/>
                      <a:pt x="f234" y="f235"/>
                      <a:pt x="f236" y="f237"/>
                    </a:cubicBezTo>
                    <a:cubicBezTo>
                      <a:pt x="f238" y="f159"/>
                      <a:pt x="f239" y="f240"/>
                      <a:pt x="f241" y="f242"/>
                    </a:cubicBezTo>
                    <a:cubicBezTo>
                      <a:pt x="f243" y="f210"/>
                      <a:pt x="f244" y="f245"/>
                      <a:pt x="f246" y="f247"/>
                    </a:cubicBezTo>
                    <a:cubicBezTo>
                      <a:pt x="f248" y="f173"/>
                      <a:pt x="f249" y="f250"/>
                      <a:pt x="f251" y="f252"/>
                    </a:cubicBezTo>
                    <a:cubicBezTo>
                      <a:pt x="f253" y="f254"/>
                      <a:pt x="f255" y="f256"/>
                      <a:pt x="f257" y="f139"/>
                    </a:cubicBezTo>
                    <a:cubicBezTo>
                      <a:pt x="f258" y="f259"/>
                      <a:pt x="f260" y="f261"/>
                      <a:pt x="f262" y="f263"/>
                    </a:cubicBezTo>
                    <a:cubicBezTo>
                      <a:pt x="f264" y="f265"/>
                      <a:pt x="f266" y="f267"/>
                      <a:pt x="f268" y="f269"/>
                    </a:cubicBezTo>
                    <a:cubicBezTo>
                      <a:pt x="f270" y="f271"/>
                      <a:pt x="f272" y="f273"/>
                      <a:pt x="f274" y="f275"/>
                    </a:cubicBezTo>
                    <a:cubicBezTo>
                      <a:pt x="f276" y="f277"/>
                      <a:pt x="f278" y="f279"/>
                      <a:pt x="f280" y="f281"/>
                    </a:cubicBezTo>
                    <a:cubicBezTo>
                      <a:pt x="f282" y="f283"/>
                      <a:pt x="f284" y="f285"/>
                      <a:pt x="f286" y="f285"/>
                    </a:cubicBezTo>
                    <a:cubicBezTo>
                      <a:pt x="f287" y="f285"/>
                      <a:pt x="f288" y="f289"/>
                      <a:pt x="f290" y="f291"/>
                    </a:cubicBezTo>
                    <a:cubicBezTo>
                      <a:pt x="f292" y="f293"/>
                      <a:pt x="f294" y="f295"/>
                      <a:pt x="f296" y="f297"/>
                    </a:cubicBezTo>
                    <a:cubicBezTo>
                      <a:pt x="f298" y="f299"/>
                      <a:pt x="f300" y="f301"/>
                      <a:pt x="f302" y="f303"/>
                    </a:cubicBezTo>
                    <a:cubicBezTo>
                      <a:pt x="f304" y="f305"/>
                      <a:pt x="f306" y="f307"/>
                      <a:pt x="f308" y="f309"/>
                    </a:cubicBezTo>
                    <a:cubicBezTo>
                      <a:pt x="f310" y="f311"/>
                      <a:pt x="f312" y="f313"/>
                      <a:pt x="f314" y="f315"/>
                    </a:cubicBezTo>
                    <a:cubicBezTo>
                      <a:pt x="f316" y="f317"/>
                      <a:pt x="f318" y="f319"/>
                      <a:pt x="f320" y="f321"/>
                    </a:cubicBezTo>
                    <a:cubicBezTo>
                      <a:pt x="f322" y="f323"/>
                      <a:pt x="f324" y="f325"/>
                      <a:pt x="f326" y="f327"/>
                    </a:cubicBezTo>
                    <a:cubicBezTo>
                      <a:pt x="f328" y="f329"/>
                      <a:pt x="f330" y="f331"/>
                      <a:pt x="f332" y="f333"/>
                    </a:cubicBezTo>
                    <a:cubicBezTo>
                      <a:pt x="f334" y="f335"/>
                      <a:pt x="f336" y="f337"/>
                      <a:pt x="f338" y="f339"/>
                    </a:cubicBezTo>
                    <a:cubicBezTo>
                      <a:pt x="f340" y="f341"/>
                      <a:pt x="f342" y="f343"/>
                      <a:pt x="f344" y="f345"/>
                    </a:cubicBezTo>
                    <a:cubicBezTo>
                      <a:pt x="f346" y="f347"/>
                      <a:pt x="f348" y="f349"/>
                      <a:pt x="f350" y="f351"/>
                    </a:cubicBezTo>
                    <a:cubicBezTo>
                      <a:pt x="f352" y="f353"/>
                      <a:pt x="f354" y="f355"/>
                      <a:pt x="f356" y="f357"/>
                    </a:cubicBezTo>
                    <a:cubicBezTo>
                      <a:pt x="f358" y="f359"/>
                      <a:pt x="f360" y="f361"/>
                      <a:pt x="f362" y="f363"/>
                    </a:cubicBezTo>
                    <a:cubicBezTo>
                      <a:pt x="f364" y="f365"/>
                      <a:pt x="f366" y="f359"/>
                      <a:pt x="f367" y="f368"/>
                    </a:cubicBezTo>
                    <a:cubicBezTo>
                      <a:pt x="f369" y="f370"/>
                      <a:pt x="f371" y="f372"/>
                      <a:pt x="f373" y="f374"/>
                    </a:cubicBezTo>
                    <a:cubicBezTo>
                      <a:pt x="f375" y="f376"/>
                      <a:pt x="f377" y="f378"/>
                      <a:pt x="f379" y="f380"/>
                    </a:cubicBezTo>
                    <a:cubicBezTo>
                      <a:pt x="f381" y="f382"/>
                      <a:pt x="f383" y="f384"/>
                      <a:pt x="f385" y="f386"/>
                    </a:cubicBezTo>
                    <a:cubicBezTo>
                      <a:pt x="f387" y="f388"/>
                      <a:pt x="f389" y="f390"/>
                      <a:pt x="f391" y="f392"/>
                    </a:cubicBezTo>
                    <a:cubicBezTo>
                      <a:pt x="f393" y="f394"/>
                      <a:pt x="f395" y="f396"/>
                      <a:pt x="f397" y="f398"/>
                    </a:cubicBezTo>
                    <a:cubicBezTo>
                      <a:pt x="f399" y="f400"/>
                      <a:pt x="f401" y="f402"/>
                      <a:pt x="f403" y="f404"/>
                    </a:cubicBezTo>
                    <a:cubicBezTo>
                      <a:pt x="f405" y="f406"/>
                      <a:pt x="f407" y="f408"/>
                      <a:pt x="f409" y="f410"/>
                    </a:cubicBezTo>
                    <a:lnTo>
                      <a:pt x="f411" y="f412"/>
                    </a:lnTo>
                    <a:lnTo>
                      <a:pt x="f413" y="f412"/>
                    </a:lnTo>
                    <a:lnTo>
                      <a:pt x="f414" y="f415"/>
                    </a:lnTo>
                    <a:cubicBezTo>
                      <a:pt x="f416" y="f417"/>
                      <a:pt x="f418" y="f419"/>
                      <a:pt x="f420" y="f421"/>
                    </a:cubicBezTo>
                    <a:cubicBezTo>
                      <a:pt x="f422" y="f423"/>
                      <a:pt x="f424" y="f425"/>
                      <a:pt x="f426" y="f427"/>
                    </a:cubicBezTo>
                    <a:cubicBezTo>
                      <a:pt x="f428" y="f378"/>
                      <a:pt x="f429" y="f430"/>
                      <a:pt x="f431" y="f432"/>
                    </a:cubicBezTo>
                    <a:cubicBezTo>
                      <a:pt x="f433" y="f434"/>
                      <a:pt x="f435" y="f436"/>
                      <a:pt x="f437" y="f438"/>
                    </a:cubicBezTo>
                    <a:cubicBezTo>
                      <a:pt x="f439" y="f440"/>
                      <a:pt x="f441" y="f372"/>
                      <a:pt x="f442" y="f443"/>
                    </a:cubicBezTo>
                    <a:cubicBezTo>
                      <a:pt x="f444" y="f445"/>
                      <a:pt x="f446" y="f447"/>
                      <a:pt x="f448" y="f449"/>
                    </a:cubicBezTo>
                    <a:cubicBezTo>
                      <a:pt x="f450" y="f451"/>
                      <a:pt x="f452" y="f453"/>
                      <a:pt x="f454" y="f455"/>
                    </a:cubicBezTo>
                    <a:cubicBezTo>
                      <a:pt x="f456" y="f457"/>
                      <a:pt x="f458" y="f459"/>
                      <a:pt x="f460" y="f461"/>
                    </a:cubicBezTo>
                    <a:cubicBezTo>
                      <a:pt x="f462" y="f463"/>
                      <a:pt x="f464" y="f465"/>
                      <a:pt x="f466" y="f467"/>
                    </a:cubicBezTo>
                    <a:cubicBezTo>
                      <a:pt x="f468" y="f469"/>
                      <a:pt x="f470" y="f471"/>
                      <a:pt x="f472" y="f471"/>
                    </a:cubicBezTo>
                    <a:cubicBezTo>
                      <a:pt x="f473" y="f471"/>
                      <a:pt x="f474" y="f475"/>
                      <a:pt x="f476" y="f465"/>
                    </a:cubicBezTo>
                    <a:cubicBezTo>
                      <a:pt x="f477" y="f478"/>
                      <a:pt x="f479" y="f480"/>
                      <a:pt x="f481" y="f482"/>
                    </a:cubicBezTo>
                    <a:cubicBezTo>
                      <a:pt x="f483" y="f484"/>
                      <a:pt x="f485" y="f486"/>
                      <a:pt x="f487" y="f449"/>
                    </a:cubicBezTo>
                    <a:cubicBezTo>
                      <a:pt x="f488" y="f489"/>
                      <a:pt x="f490" y="f491"/>
                      <a:pt x="f492" y="f493"/>
                    </a:cubicBezTo>
                    <a:cubicBezTo>
                      <a:pt x="f494" y="f478"/>
                      <a:pt x="f495" y="f496"/>
                      <a:pt x="f497" y="f498"/>
                    </a:cubicBezTo>
                    <a:cubicBezTo>
                      <a:pt x="f499" y="f500"/>
                      <a:pt x="f501" y="f502"/>
                      <a:pt x="f503" y="f504"/>
                    </a:cubicBezTo>
                    <a:cubicBezTo>
                      <a:pt x="f505" y="f506"/>
                      <a:pt x="f507" y="f491"/>
                      <a:pt x="f508" y="f509"/>
                    </a:cubicBezTo>
                    <a:cubicBezTo>
                      <a:pt x="f510" y="f511"/>
                      <a:pt x="f512" y="f513"/>
                      <a:pt x="f514" y="f515"/>
                    </a:cubicBezTo>
                    <a:cubicBezTo>
                      <a:pt x="f516" y="f351"/>
                      <a:pt x="f517" y="f518"/>
                      <a:pt x="f519" y="f489"/>
                    </a:cubicBezTo>
                    <a:cubicBezTo>
                      <a:pt x="f520" y="f447"/>
                      <a:pt x="f521" y="f491"/>
                      <a:pt x="f522" y="f523"/>
                    </a:cubicBezTo>
                    <a:cubicBezTo>
                      <a:pt x="f524" y="f447"/>
                      <a:pt x="f525" y="f526"/>
                      <a:pt x="f527" y="f528"/>
                    </a:cubicBezTo>
                    <a:cubicBezTo>
                      <a:pt x="f529" y="f530"/>
                      <a:pt x="f531" y="f532"/>
                      <a:pt x="f533" y="f534"/>
                    </a:cubicBezTo>
                    <a:cubicBezTo>
                      <a:pt x="f535" y="f536"/>
                      <a:pt x="f537" y="f538"/>
                      <a:pt x="f539" y="f540"/>
                    </a:cubicBezTo>
                    <a:cubicBezTo>
                      <a:pt x="f541" y="f542"/>
                      <a:pt x="f543" y="f484"/>
                      <a:pt x="f544" y="f545"/>
                    </a:cubicBezTo>
                    <a:cubicBezTo>
                      <a:pt x="f546" y="f465"/>
                      <a:pt x="f547" y="f453"/>
                      <a:pt x="f548" y="f549"/>
                    </a:cubicBezTo>
                    <a:cubicBezTo>
                      <a:pt x="f550" y="f551"/>
                      <a:pt x="f552" y="f553"/>
                      <a:pt x="f554" y="f555"/>
                    </a:cubicBezTo>
                    <a:cubicBezTo>
                      <a:pt x="f556" y="f557"/>
                      <a:pt x="f558" y="f559"/>
                      <a:pt x="f560" y="f561"/>
                    </a:cubicBezTo>
                    <a:cubicBezTo>
                      <a:pt x="f562" y="f563"/>
                      <a:pt x="f564" y="f565"/>
                      <a:pt x="f566" y="f567"/>
                    </a:cubicBezTo>
                    <a:cubicBezTo>
                      <a:pt x="f568" y="f569"/>
                      <a:pt x="f570" y="f482"/>
                      <a:pt x="f571" y="f26"/>
                    </a:cubicBezTo>
                    <a:cubicBezTo>
                      <a:pt x="f572" y="f573"/>
                      <a:pt x="f574" y="f575"/>
                      <a:pt x="f576" y="f577"/>
                    </a:cubicBezTo>
                    <a:cubicBezTo>
                      <a:pt x="f578" y="f579"/>
                      <a:pt x="f580" y="f581"/>
                      <a:pt x="f582" y="f583"/>
                    </a:cubicBezTo>
                    <a:cubicBezTo>
                      <a:pt x="f584" y="f585"/>
                      <a:pt x="f586" y="f587"/>
                      <a:pt x="f588" y="f589"/>
                    </a:cubicBezTo>
                    <a:cubicBezTo>
                      <a:pt x="f590" y="f591"/>
                      <a:pt x="f592" y="f593"/>
                      <a:pt x="f594" y="f595"/>
                    </a:cubicBezTo>
                    <a:cubicBezTo>
                      <a:pt x="f596" y="f597"/>
                      <a:pt x="f598" y="f599"/>
                      <a:pt x="f600" y="f601"/>
                    </a:cubicBezTo>
                    <a:cubicBezTo>
                      <a:pt x="f602" y="f603"/>
                      <a:pt x="f604" y="f605"/>
                      <a:pt x="f606" y="f438"/>
                    </a:cubicBezTo>
                    <a:cubicBezTo>
                      <a:pt x="f607" y="f608"/>
                      <a:pt x="f609" y="f610"/>
                      <a:pt x="f611" y="f612"/>
                    </a:cubicBezTo>
                    <a:cubicBezTo>
                      <a:pt x="f613" y="f614"/>
                      <a:pt x="f615" y="f616"/>
                      <a:pt x="f617" y="f618"/>
                    </a:cubicBezTo>
                    <a:cubicBezTo>
                      <a:pt x="f619" y="f14"/>
                      <a:pt x="f620" y="f621"/>
                      <a:pt x="f622" y="f623"/>
                    </a:cubicBezTo>
                    <a:cubicBezTo>
                      <a:pt x="f624" y="f625"/>
                      <a:pt x="f626" y="f627"/>
                      <a:pt x="f628" y="f629"/>
                    </a:cubicBezTo>
                    <a:cubicBezTo>
                      <a:pt x="f630" y="f631"/>
                      <a:pt x="f632" y="f633"/>
                      <a:pt x="f634" y="f635"/>
                    </a:cubicBezTo>
                    <a:cubicBezTo>
                      <a:pt x="f636" y="f581"/>
                      <a:pt x="f637" y="f638"/>
                      <a:pt x="f639" y="f359"/>
                    </a:cubicBezTo>
                    <a:cubicBezTo>
                      <a:pt x="f640" y="f641"/>
                      <a:pt x="f642" y="f643"/>
                      <a:pt x="f644" y="f645"/>
                    </a:cubicBezTo>
                    <a:cubicBezTo>
                      <a:pt x="f646" y="f647"/>
                      <a:pt x="f648" y="f649"/>
                      <a:pt x="f650" y="f651"/>
                    </a:cubicBezTo>
                    <a:cubicBezTo>
                      <a:pt x="f652" y="f523"/>
                      <a:pt x="f653" y="f654"/>
                      <a:pt x="f655" y="f656"/>
                    </a:cubicBezTo>
                    <a:cubicBezTo>
                      <a:pt x="f657" y="f658"/>
                      <a:pt x="f659" y="f660"/>
                      <a:pt x="f661" y="f662"/>
                    </a:cubicBezTo>
                    <a:cubicBezTo>
                      <a:pt x="f663" y="f664"/>
                      <a:pt x="f665" y="f666"/>
                      <a:pt x="f667" y="f668"/>
                    </a:cubicBezTo>
                    <a:cubicBezTo>
                      <a:pt x="f669" y="f670"/>
                      <a:pt x="f671" y="f672"/>
                      <a:pt x="f673" y="f674"/>
                    </a:cubicBezTo>
                    <a:cubicBezTo>
                      <a:pt x="f675" y="f676"/>
                      <a:pt x="f677" y="f678"/>
                      <a:pt x="f679" y="f680"/>
                    </a:cubicBezTo>
                    <a:cubicBezTo>
                      <a:pt x="f681" y="f303"/>
                      <a:pt x="f682" y="f683"/>
                      <a:pt x="f684" y="f685"/>
                    </a:cubicBezTo>
                    <a:cubicBezTo>
                      <a:pt x="f686" y="f687"/>
                      <a:pt x="f688" y="f689"/>
                      <a:pt x="f690" y="f691"/>
                    </a:cubicBezTo>
                    <a:cubicBezTo>
                      <a:pt x="f692" y="f693"/>
                      <a:pt x="f694" y="f695"/>
                      <a:pt x="f696" y="f697"/>
                    </a:cubicBezTo>
                    <a:cubicBezTo>
                      <a:pt x="f698" y="f699"/>
                      <a:pt x="f700" y="f701"/>
                      <a:pt x="f702" y="f703"/>
                    </a:cubicBezTo>
                    <a:cubicBezTo>
                      <a:pt x="f704" y="f705"/>
                      <a:pt x="f706" y="f707"/>
                      <a:pt x="f708" y="f709"/>
                    </a:cubicBezTo>
                    <a:cubicBezTo>
                      <a:pt x="f710" y="f711"/>
                      <a:pt x="f712" y="f208"/>
                      <a:pt x="f713" y="f714"/>
                    </a:cubicBezTo>
                    <a:cubicBezTo>
                      <a:pt x="f715" y="f716"/>
                      <a:pt x="f717" y="f718"/>
                      <a:pt x="f719" y="f720"/>
                    </a:cubicBezTo>
                    <a:cubicBezTo>
                      <a:pt x="f721" y="f182"/>
                      <a:pt x="f722" y="f723"/>
                      <a:pt x="f724" y="f725"/>
                    </a:cubicBezTo>
                    <a:cubicBezTo>
                      <a:pt x="f726" y="f727"/>
                      <a:pt x="f728" y="f729"/>
                      <a:pt x="f730" y="f731"/>
                    </a:cubicBezTo>
                    <a:cubicBezTo>
                      <a:pt x="f732" y="f733"/>
                      <a:pt x="f734" y="f735"/>
                      <a:pt x="f736" y="f737"/>
                    </a:cubicBezTo>
                    <a:cubicBezTo>
                      <a:pt x="f738" y="f739"/>
                      <a:pt x="f740" y="f741"/>
                      <a:pt x="f742" y="f743"/>
                    </a:cubicBezTo>
                    <a:cubicBezTo>
                      <a:pt x="f744" y="f745"/>
                      <a:pt x="f746" y="f747"/>
                      <a:pt x="f748" y="f749"/>
                    </a:cubicBezTo>
                    <a:cubicBezTo>
                      <a:pt x="f750" y="f751"/>
                      <a:pt x="f752" y="f753"/>
                      <a:pt x="f754" y="f755"/>
                    </a:cubicBezTo>
                    <a:cubicBezTo>
                      <a:pt x="f756" y="f757"/>
                      <a:pt x="f758" y="f759"/>
                      <a:pt x="f760" y="f761"/>
                    </a:cubicBezTo>
                    <a:cubicBezTo>
                      <a:pt x="f762" y="f763"/>
                      <a:pt x="f764" y="f765"/>
                      <a:pt x="f766" y="f767"/>
                    </a:cubicBezTo>
                    <a:cubicBezTo>
                      <a:pt x="f768" y="f769"/>
                      <a:pt x="f770" y="f771"/>
                      <a:pt x="f772" y="f773"/>
                    </a:cubicBezTo>
                    <a:cubicBezTo>
                      <a:pt x="f774" y="f775"/>
                      <a:pt x="f776" y="f777"/>
                      <a:pt x="f778" y="f779"/>
                    </a:cubicBezTo>
                    <a:cubicBezTo>
                      <a:pt x="f780" y="f781"/>
                      <a:pt x="f782" y="f783"/>
                      <a:pt x="f784" y="f785"/>
                    </a:cubicBezTo>
                    <a:cubicBezTo>
                      <a:pt x="f786" y="f787"/>
                      <a:pt x="f788" y="f789"/>
                      <a:pt x="f790" y="f791"/>
                    </a:cubicBezTo>
                    <a:cubicBezTo>
                      <a:pt x="f792" y="f793"/>
                      <a:pt x="f794" y="f795"/>
                      <a:pt x="f796" y="f797"/>
                    </a:cubicBezTo>
                    <a:cubicBezTo>
                      <a:pt x="f798" y="f799"/>
                      <a:pt x="f800" y="f801"/>
                      <a:pt x="f802" y="f803"/>
                    </a:cubicBezTo>
                    <a:cubicBezTo>
                      <a:pt x="f804" y="f805"/>
                      <a:pt x="f806" y="f807"/>
                      <a:pt x="f808" y="f809"/>
                    </a:cubicBezTo>
                    <a:cubicBezTo>
                      <a:pt x="f810" y="f811"/>
                      <a:pt x="f812" y="f813"/>
                      <a:pt x="f814" y="f815"/>
                    </a:cubicBezTo>
                    <a:cubicBezTo>
                      <a:pt x="f816" y="f817"/>
                      <a:pt x="f818" y="f819"/>
                      <a:pt x="f820" y="f821"/>
                    </a:cubicBezTo>
                    <a:cubicBezTo>
                      <a:pt x="f822" y="f823"/>
                      <a:pt x="f824" y="f825"/>
                      <a:pt x="f826" y="f827"/>
                    </a:cubicBezTo>
                    <a:cubicBezTo>
                      <a:pt x="f828" y="f829"/>
                      <a:pt x="f830" y="f831"/>
                      <a:pt x="f832" y="f833"/>
                    </a:cubicBezTo>
                    <a:cubicBezTo>
                      <a:pt x="f834" y="f835"/>
                      <a:pt x="f836" y="f837"/>
                      <a:pt x="f838" y="f839"/>
                    </a:cubicBezTo>
                    <a:cubicBezTo>
                      <a:pt x="f840" y="f841"/>
                      <a:pt x="f842" y="f843"/>
                      <a:pt x="f844" y="f845"/>
                    </a:cubicBezTo>
                    <a:cubicBezTo>
                      <a:pt x="f846" y="f847"/>
                      <a:pt x="f848" y="f849"/>
                      <a:pt x="f850" y="f851"/>
                    </a:cubicBezTo>
                    <a:cubicBezTo>
                      <a:pt x="f852" y="f853"/>
                      <a:pt x="f854" y="f855"/>
                      <a:pt x="f856" y="f857"/>
                    </a:cubicBezTo>
                    <a:cubicBezTo>
                      <a:pt x="f858" y="f859"/>
                      <a:pt x="f860" y="f861"/>
                      <a:pt x="f862" y="f863"/>
                    </a:cubicBezTo>
                    <a:cubicBezTo>
                      <a:pt x="f864" y="f865"/>
                      <a:pt x="f866" y="f867"/>
                      <a:pt x="f868" y="f869"/>
                    </a:cubicBezTo>
                    <a:cubicBezTo>
                      <a:pt x="f870" y="f871"/>
                      <a:pt x="f872" y="f873"/>
                      <a:pt x="f874" y="f875"/>
                    </a:cubicBezTo>
                    <a:cubicBezTo>
                      <a:pt x="f876" y="f877"/>
                      <a:pt x="f878" y="f879"/>
                      <a:pt x="f880" y="f881"/>
                    </a:cubicBezTo>
                    <a:cubicBezTo>
                      <a:pt x="f882" y="f883"/>
                      <a:pt x="f884" y="f885"/>
                      <a:pt x="f886" y="f887"/>
                    </a:cubicBezTo>
                    <a:cubicBezTo>
                      <a:pt x="f888" y="f889"/>
                      <a:pt x="f890" y="f891"/>
                      <a:pt x="f892" y="f893"/>
                    </a:cubicBezTo>
                    <a:cubicBezTo>
                      <a:pt x="f894" y="f895"/>
                      <a:pt x="f896" y="f897"/>
                      <a:pt x="f898" y="f899"/>
                    </a:cubicBezTo>
                    <a:cubicBezTo>
                      <a:pt x="f900" y="f901"/>
                      <a:pt x="f902" y="f903"/>
                      <a:pt x="f904" y="f905"/>
                    </a:cubicBezTo>
                    <a:cubicBezTo>
                      <a:pt x="f906" y="f907"/>
                      <a:pt x="f908" y="f909"/>
                      <a:pt x="f910" y="f911"/>
                    </a:cubicBezTo>
                    <a:cubicBezTo>
                      <a:pt x="f912" y="f913"/>
                      <a:pt x="f914" y="f915"/>
                      <a:pt x="f916" y="f917"/>
                    </a:cubicBezTo>
                    <a:cubicBezTo>
                      <a:pt x="f918" y="f919"/>
                      <a:pt x="f920" y="f921"/>
                      <a:pt x="f922" y="f923"/>
                    </a:cubicBezTo>
                    <a:cubicBezTo>
                      <a:pt x="f924" y="f925"/>
                      <a:pt x="f926" y="f927"/>
                      <a:pt x="f928" y="f929"/>
                    </a:cubicBezTo>
                    <a:lnTo>
                      <a:pt x="f6" y="f5"/>
                    </a:lnTo>
                    <a:close/>
                  </a:path>
                </a:pathLst>
              </a:custGeom>
              <a:solidFill>
                <a:srgbClr val="FFFFFF">
                  <a:alpha val="14000"/>
                </a:srgbClr>
              </a:solidFill>
              <a:ln cap="flat">
                <a:noFill/>
                <a:prstDash val="solid"/>
              </a:ln>
              <a:effectLst>
                <a:outerShdw dist="152403" dir="16200000" algn="tl">
                  <a:srgbClr val="000000">
                    <a:alpha val="10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grpSp>
        <p:grpSp>
          <p:nvGrpSpPr>
            <p:cNvPr id="7" name="Group 21">
              <a:extLst>
                <a:ext uri="{FF2B5EF4-FFF2-40B4-BE49-F238E27FC236}">
                  <a16:creationId xmlns:a16="http://schemas.microsoft.com/office/drawing/2014/main" id="{67D8C8C9-E24C-0246-4ECC-037D4E8C8A63}"/>
                </a:ext>
              </a:extLst>
            </p:cNvPr>
            <p:cNvGrpSpPr/>
            <p:nvPr/>
          </p:nvGrpSpPr>
          <p:grpSpPr>
            <a:xfrm>
              <a:off x="539" y="3296009"/>
              <a:ext cx="12191457" cy="2849974"/>
              <a:chOff x="539" y="3296009"/>
              <a:chExt cx="12191457" cy="2849974"/>
            </a:xfrm>
          </p:grpSpPr>
          <p:sp>
            <p:nvSpPr>
              <p:cNvPr id="8" name="Freeform: Shape 22">
                <a:extLst>
                  <a:ext uri="{FF2B5EF4-FFF2-40B4-BE49-F238E27FC236}">
                    <a16:creationId xmlns:a16="http://schemas.microsoft.com/office/drawing/2014/main" id="{D5182202-41E3-74E0-DA6B-5FED2A9F84DA}"/>
                  </a:ext>
                </a:extLst>
              </p:cNvPr>
              <p:cNvSpPr/>
              <p:nvPr/>
            </p:nvSpPr>
            <p:spPr>
              <a:xfrm>
                <a:off x="539" y="3296009"/>
                <a:ext cx="12191457" cy="2849974"/>
              </a:xfrm>
              <a:custGeom>
                <a:avLst/>
                <a:gdLst>
                  <a:gd name="f0" fmla="val 10800000"/>
                  <a:gd name="f1" fmla="val 5400000"/>
                  <a:gd name="f2" fmla="val 180"/>
                  <a:gd name="f3" fmla="val w"/>
                  <a:gd name="f4" fmla="val h"/>
                  <a:gd name="f5" fmla="val 0"/>
                  <a:gd name="f6" fmla="val 6095524"/>
                  <a:gd name="f7" fmla="val 1424940"/>
                  <a:gd name="f8" fmla="val 7811"/>
                  <a:gd name="f9" fmla="val 12573"/>
                  <a:gd name="f10" fmla="val 17431"/>
                  <a:gd name="f11" fmla="val 216290"/>
                  <a:gd name="f12" fmla="val 6079998"/>
                  <a:gd name="f13" fmla="val 230600"/>
                  <a:gd name="f14" fmla="val 6058567"/>
                  <a:gd name="f15" fmla="val 241363"/>
                  <a:gd name="f16" fmla="val 6035706"/>
                  <a:gd name="f17" fmla="val 251079"/>
                  <a:gd name="f18" fmla="val 6012751"/>
                  <a:gd name="f19" fmla="val 260699"/>
                  <a:gd name="f20" fmla="val 6006084"/>
                  <a:gd name="f21" fmla="val 263462"/>
                  <a:gd name="f22" fmla="val 5998749"/>
                  <a:gd name="f23" fmla="val 264986"/>
                  <a:gd name="f24" fmla="val 5992749"/>
                  <a:gd name="f25" fmla="val 268700"/>
                  <a:gd name="f26" fmla="val 5965126"/>
                  <a:gd name="f27" fmla="val 285655"/>
                  <a:gd name="f28" fmla="val 5938361"/>
                  <a:gd name="f29" fmla="val 303943"/>
                  <a:gd name="f30" fmla="val 5910358"/>
                  <a:gd name="f31" fmla="val 320231"/>
                  <a:gd name="f32" fmla="val 5881497"/>
                  <a:gd name="f33" fmla="val 337090"/>
                  <a:gd name="f34" fmla="val 5855684"/>
                  <a:gd name="f35" fmla="val 356997"/>
                  <a:gd name="f36" fmla="val 5835777"/>
                  <a:gd name="f37" fmla="val 383953"/>
                  <a:gd name="f38" fmla="val 5817298"/>
                  <a:gd name="f39" fmla="val 409004"/>
                  <a:gd name="f40" fmla="val 5799391"/>
                  <a:gd name="f41" fmla="val 434435"/>
                  <a:gd name="f42" fmla="val 5781008"/>
                  <a:gd name="f43" fmla="val 459581"/>
                  <a:gd name="f44" fmla="val 5776341"/>
                  <a:gd name="f45" fmla="val 465963"/>
                  <a:gd name="f46" fmla="val 5772054"/>
                  <a:gd name="f47" fmla="val 473488"/>
                  <a:gd name="f48" fmla="val 5765673"/>
                  <a:gd name="f49" fmla="val 477584"/>
                  <a:gd name="f50" fmla="val 5752433"/>
                  <a:gd name="f51" fmla="val 486156"/>
                  <a:gd name="f52" fmla="val 5737955"/>
                  <a:gd name="f53" fmla="val 493109"/>
                  <a:gd name="f54" fmla="val 5723763"/>
                  <a:gd name="f55" fmla="val 500158"/>
                  <a:gd name="f56" fmla="val 5711571"/>
                  <a:gd name="f57" fmla="val 506159"/>
                  <a:gd name="f58" fmla="val 5698617"/>
                  <a:gd name="f59" fmla="val 510635"/>
                  <a:gd name="f60" fmla="val 5686711"/>
                  <a:gd name="f61" fmla="val 517112"/>
                  <a:gd name="f62" fmla="val 5677186"/>
                  <a:gd name="f63" fmla="val 522256"/>
                  <a:gd name="f64" fmla="val 5668708"/>
                  <a:gd name="f65" fmla="val 529400"/>
                  <a:gd name="f66" fmla="val 5659850"/>
                  <a:gd name="f67" fmla="val 535877"/>
                  <a:gd name="f68" fmla="val 5652135"/>
                  <a:gd name="f69" fmla="val 541496"/>
                  <a:gd name="f70" fmla="val 5643658"/>
                  <a:gd name="f71" fmla="val 546354"/>
                  <a:gd name="f72" fmla="val 5637181"/>
                  <a:gd name="f73" fmla="val 553117"/>
                  <a:gd name="f74" fmla="val 5621369"/>
                  <a:gd name="f75" fmla="val 569500"/>
                  <a:gd name="f76" fmla="val 5605462"/>
                  <a:gd name="f77" fmla="val 585597"/>
                  <a:gd name="f78" fmla="val 5585841"/>
                  <a:gd name="f79" fmla="val 597694"/>
                  <a:gd name="f80" fmla="val 5566505"/>
                  <a:gd name="f81" fmla="val 609695"/>
                  <a:gd name="f82" fmla="val 5548217"/>
                  <a:gd name="f83" fmla="val 623126"/>
                  <a:gd name="f84" fmla="val 5528977"/>
                  <a:gd name="f85" fmla="val 635318"/>
                  <a:gd name="f86" fmla="val 5510117"/>
                  <a:gd name="f87" fmla="val 647224"/>
                  <a:gd name="f88" fmla="val 5493067"/>
                  <a:gd name="f89" fmla="val 660273"/>
                  <a:gd name="f90" fmla="val 5483256"/>
                  <a:gd name="f91" fmla="val 681419"/>
                  <a:gd name="f92" fmla="val 5478875"/>
                  <a:gd name="f93" fmla="val 690753"/>
                  <a:gd name="f94" fmla="val 5472684"/>
                  <a:gd name="f95" fmla="val 700945"/>
                  <a:gd name="f96" fmla="val 5464397"/>
                  <a:gd name="f97" fmla="val 706374"/>
                  <a:gd name="f98" fmla="val 5452586"/>
                  <a:gd name="f99" fmla="val 714089"/>
                  <a:gd name="f100" fmla="val 5437632"/>
                  <a:gd name="f101" fmla="val 716852"/>
                  <a:gd name="f102" fmla="val 5424773"/>
                  <a:gd name="f103" fmla="val 723424"/>
                  <a:gd name="f104" fmla="val 5409628"/>
                  <a:gd name="f105" fmla="val 731139"/>
                  <a:gd name="f106" fmla="val 5392103"/>
                  <a:gd name="f107" fmla="val 737807"/>
                  <a:gd name="f108" fmla="val 5381815"/>
                  <a:gd name="f109" fmla="val 750094"/>
                  <a:gd name="f110" fmla="val 5372671"/>
                  <a:gd name="f111" fmla="val 761048"/>
                  <a:gd name="f112" fmla="val 5363432"/>
                  <a:gd name="f113" fmla="val 769620"/>
                  <a:gd name="f114" fmla="val 5351335"/>
                  <a:gd name="f115" fmla="val 776573"/>
                  <a:gd name="f116" fmla="val 5342858"/>
                  <a:gd name="f117" fmla="val 781431"/>
                  <a:gd name="f118" fmla="val 5336572"/>
                  <a:gd name="f119" fmla="val 790289"/>
                  <a:gd name="f120" fmla="val 5327809"/>
                  <a:gd name="f121" fmla="val 794290"/>
                  <a:gd name="f122" fmla="val 5316284"/>
                  <a:gd name="f123" fmla="val 799624"/>
                  <a:gd name="f124" fmla="val 5304663"/>
                  <a:gd name="f125" fmla="val 803815"/>
                  <a:gd name="f126" fmla="val 5294566"/>
                  <a:gd name="f127" fmla="val 812102"/>
                  <a:gd name="f128" fmla="val 5284089"/>
                  <a:gd name="f129" fmla="val 820674"/>
                  <a:gd name="f130" fmla="val 5272183"/>
                  <a:gd name="f131" fmla="val 827437"/>
                  <a:gd name="f132" fmla="val 5261229"/>
                  <a:gd name="f133" fmla="val 835438"/>
                  <a:gd name="f134" fmla="val 5255419"/>
                  <a:gd name="f135" fmla="val 839724"/>
                  <a:gd name="f136" fmla="val 5250656"/>
                  <a:gd name="f137" fmla="val 845344"/>
                  <a:gd name="f138" fmla="val 5245037"/>
                  <a:gd name="f139" fmla="val 849821"/>
                  <a:gd name="f140" fmla="val 5234750"/>
                  <a:gd name="f141" fmla="val 858012"/>
                  <a:gd name="f142" fmla="val 5224272"/>
                  <a:gd name="f143" fmla="val 866013"/>
                  <a:gd name="f144" fmla="val 5213699"/>
                  <a:gd name="f145" fmla="val 873728"/>
                  <a:gd name="f146" fmla="val 5203127"/>
                  <a:gd name="f147" fmla="val 881444"/>
                  <a:gd name="f148" fmla="val 5193030"/>
                  <a:gd name="f149" fmla="val 890397"/>
                  <a:gd name="f150" fmla="val 5181409"/>
                  <a:gd name="f151" fmla="val 896017"/>
                  <a:gd name="f152" fmla="val 5161598"/>
                  <a:gd name="f153" fmla="val 905542"/>
                  <a:gd name="f154" fmla="val 5139976"/>
                  <a:gd name="f155" fmla="val 911257"/>
                  <a:gd name="f156" fmla="val 5120735"/>
                  <a:gd name="f157" fmla="val 921544"/>
                  <a:gd name="f158" fmla="val 5101209"/>
                  <a:gd name="f159" fmla="val 932021"/>
                  <a:gd name="f160" fmla="val 5082826"/>
                  <a:gd name="f161" fmla="val 945166"/>
                  <a:gd name="f162" fmla="val 5065490"/>
                  <a:gd name="f163" fmla="val 959072"/>
                  <a:gd name="f164" fmla="val 5051774"/>
                  <a:gd name="f165" fmla="val 970026"/>
                  <a:gd name="f166" fmla="val 5038916"/>
                  <a:gd name="f167" fmla="val 980885"/>
                  <a:gd name="f168" fmla="val 5021675"/>
                  <a:gd name="f169" fmla="val 986504"/>
                  <a:gd name="f170" fmla="val 5012055"/>
                  <a:gd name="f171" fmla="val 989648"/>
                  <a:gd name="f172" fmla="val 5001959"/>
                  <a:gd name="f173" fmla="val 996506"/>
                  <a:gd name="f174" fmla="val 4996148"/>
                  <a:gd name="f175" fmla="val 1004507"/>
                  <a:gd name="f176" fmla="val 4983575"/>
                  <a:gd name="f177" fmla="val 1021937"/>
                  <a:gd name="f178" fmla="val 4967478"/>
                  <a:gd name="f179" fmla="val 1034225"/>
                  <a:gd name="f180" fmla="val 4949285"/>
                  <a:gd name="f181" fmla="val 1044702"/>
                  <a:gd name="f182" fmla="val 4924996"/>
                  <a:gd name="f183" fmla="val 1058799"/>
                  <a:gd name="f184" fmla="val 4900993"/>
                  <a:gd name="f185" fmla="val 1073182"/>
                  <a:gd name="f186" fmla="val 4876609"/>
                  <a:gd name="f187" fmla="val 1086993"/>
                  <a:gd name="f188" fmla="val 4862227"/>
                  <a:gd name="f189" fmla="val 1095185"/>
                  <a:gd name="f190" fmla="val 4847940"/>
                  <a:gd name="f191" fmla="val 1103852"/>
                  <a:gd name="f192" fmla="val 4832699"/>
                  <a:gd name="f193" fmla="val 1109853"/>
                  <a:gd name="f194" fmla="val 4801553"/>
                  <a:gd name="f195" fmla="val 1122236"/>
                  <a:gd name="f196" fmla="val 4769644"/>
                  <a:gd name="f197" fmla="val 1132808"/>
                  <a:gd name="f198" fmla="val 4738211"/>
                  <a:gd name="f199" fmla="val 1144334"/>
                  <a:gd name="f200" fmla="val 4727924"/>
                  <a:gd name="f201" fmla="val 1148048"/>
                  <a:gd name="f202" fmla="val 4718209"/>
                  <a:gd name="f203" fmla="val 1153382"/>
                  <a:gd name="f204" fmla="val 4707731"/>
                  <a:gd name="f205" fmla="val 1156621"/>
                  <a:gd name="f206" fmla="val 4696396"/>
                  <a:gd name="f207" fmla="val 1160145"/>
                  <a:gd name="f208" fmla="val 4684205"/>
                  <a:gd name="f209" fmla="val 1161193"/>
                  <a:gd name="f210" fmla="val 4672870"/>
                  <a:gd name="f211" fmla="val 1164717"/>
                  <a:gd name="f212" fmla="val 4654010"/>
                  <a:gd name="f213" fmla="val 1170527"/>
                  <a:gd name="f214" fmla="val 4635722"/>
                  <a:gd name="f215" fmla="val 1177957"/>
                  <a:gd name="f216" fmla="val 4616863"/>
                  <a:gd name="f217" fmla="val 1183862"/>
                  <a:gd name="f218" fmla="val 4580477"/>
                  <a:gd name="f219" fmla="val 1195197"/>
                  <a:gd name="f220" fmla="val 4543996"/>
                  <a:gd name="f221" fmla="val 1206056"/>
                  <a:gd name="f222" fmla="val 4507516"/>
                  <a:gd name="f223" fmla="val 1216819"/>
                  <a:gd name="f224" fmla="val 4499706"/>
                  <a:gd name="f225" fmla="val 1219105"/>
                  <a:gd name="f226" fmla="val 4491228"/>
                  <a:gd name="f227" fmla="val 1219391"/>
                  <a:gd name="f228" fmla="val 4483513"/>
                  <a:gd name="f229" fmla="val 1221867"/>
                  <a:gd name="f230" fmla="val 4463034"/>
                  <a:gd name="f231" fmla="val 1228535"/>
                  <a:gd name="f232" fmla="val 4442650"/>
                  <a:gd name="f233" fmla="val 1235773"/>
                  <a:gd name="f234" fmla="val 4422362"/>
                  <a:gd name="f235" fmla="val 1243108"/>
                  <a:gd name="f236" fmla="val 4410075"/>
                  <a:gd name="f237" fmla="val 1247585"/>
                  <a:gd name="f238" fmla="val 4398073"/>
                  <a:gd name="f239" fmla="val 1253109"/>
                  <a:gd name="f240" fmla="val 4385691"/>
                  <a:gd name="f241" fmla="val 1257395"/>
                  <a:gd name="f242" fmla="val 4375785"/>
                  <a:gd name="f243" fmla="val 1260824"/>
                  <a:gd name="f244" fmla="val 4365593"/>
                  <a:gd name="f245" fmla="val 1263491"/>
                  <a:gd name="f246" fmla="val 4355306"/>
                  <a:gd name="f247" fmla="val 1265587"/>
                  <a:gd name="f248" fmla="val 4346448"/>
                  <a:gd name="f249" fmla="val 1267397"/>
                  <a:gd name="f250" fmla="val 4337209"/>
                  <a:gd name="f251" fmla="val 1267206"/>
                  <a:gd name="f252" fmla="val 4328446"/>
                  <a:gd name="f253" fmla="val 1269397"/>
                  <a:gd name="f254" fmla="val 4304728"/>
                  <a:gd name="f255" fmla="val 1275302"/>
                  <a:gd name="f256" fmla="val 4281297"/>
                  <a:gd name="f257" fmla="val 1281970"/>
                  <a:gd name="f258" fmla="val 4257770"/>
                  <a:gd name="f259" fmla="val 1288256"/>
                  <a:gd name="f260" fmla="val 4248341"/>
                  <a:gd name="f261" fmla="val 1290733"/>
                  <a:gd name="f262" fmla="val 4238720"/>
                  <a:gd name="f263" fmla="val 1292543"/>
                  <a:gd name="f264" fmla="val 4229576"/>
                  <a:gd name="f265" fmla="val 1295686"/>
                  <a:gd name="f266" fmla="val 4205097"/>
                  <a:gd name="f267" fmla="val 1303973"/>
                  <a:gd name="f268" fmla="val 4180999"/>
                  <a:gd name="f269" fmla="val 1313402"/>
                  <a:gd name="f270" fmla="val 4156424"/>
                  <a:gd name="f271" fmla="val 1321213"/>
                  <a:gd name="f272" fmla="val 4136041"/>
                  <a:gd name="f273" fmla="val 1327690"/>
                  <a:gd name="f274" fmla="val 4115086"/>
                  <a:gd name="f275" fmla="val 1332357"/>
                  <a:gd name="f276" fmla="val 4094416"/>
                  <a:gd name="f277" fmla="val 1338072"/>
                  <a:gd name="f278" fmla="val 4085653"/>
                  <a:gd name="f279" fmla="val 1340549"/>
                  <a:gd name="f280" fmla="val 4077271"/>
                  <a:gd name="f281" fmla="val 1344073"/>
                  <a:gd name="f282" fmla="val 4068509"/>
                  <a:gd name="f283" fmla="val 1346168"/>
                  <a:gd name="f284" fmla="val 4048887"/>
                  <a:gd name="f285" fmla="val 1350931"/>
                  <a:gd name="f286" fmla="val 4028980"/>
                  <a:gd name="f287" fmla="val 1354931"/>
                  <a:gd name="f288" fmla="val 4009263"/>
                  <a:gd name="f289" fmla="val 1359694"/>
                  <a:gd name="f290" fmla="val 3998023"/>
                  <a:gd name="f291" fmla="val 1362456"/>
                  <a:gd name="f292" fmla="val 3987165"/>
                  <a:gd name="f293" fmla="val 1367409"/>
                  <a:gd name="f294" fmla="val 3975735"/>
                  <a:gd name="f295" fmla="val 1369219"/>
                  <a:gd name="f296" fmla="val 3948589"/>
                  <a:gd name="f297" fmla="val 1373505"/>
                  <a:gd name="f298" fmla="val 3921252"/>
                  <a:gd name="f299" fmla="val 1376553"/>
                  <a:gd name="f300" fmla="val 3893915"/>
                  <a:gd name="f301" fmla="val 1379982"/>
                  <a:gd name="f302" fmla="val 3865722"/>
                  <a:gd name="f303" fmla="val 1383506"/>
                  <a:gd name="f304" fmla="val 3837623"/>
                  <a:gd name="f305" fmla="val 1387221"/>
                  <a:gd name="f306" fmla="val 3809428"/>
                  <a:gd name="f307" fmla="val 1390364"/>
                  <a:gd name="f308" fmla="val 3793998"/>
                  <a:gd name="f309" fmla="val 1391984"/>
                  <a:gd name="f310" fmla="val 3778472"/>
                  <a:gd name="f311" fmla="val 1392269"/>
                  <a:gd name="f312" fmla="val 3763042"/>
                  <a:gd name="f313" fmla="val 1393793"/>
                  <a:gd name="f314" fmla="val 3749516"/>
                  <a:gd name="f315" fmla="val 1395127"/>
                  <a:gd name="f316" fmla="val 3736086"/>
                  <a:gd name="f317" fmla="val 1397603"/>
                  <a:gd name="f318" fmla="val 3722561"/>
                  <a:gd name="f319" fmla="val 1399223"/>
                  <a:gd name="f320" fmla="val 3710845"/>
                  <a:gd name="f321" fmla="val 1400556"/>
                  <a:gd name="f322" fmla="val 3699034"/>
                  <a:gd name="f323" fmla="val 1401318"/>
                  <a:gd name="f324" fmla="val 3687318"/>
                  <a:gd name="f325" fmla="val 1402652"/>
                  <a:gd name="f326" fmla="val 3668554"/>
                  <a:gd name="f327" fmla="val 1404842"/>
                  <a:gd name="f328" fmla="val 3649885"/>
                  <a:gd name="f329" fmla="val 1407319"/>
                  <a:gd name="f330" fmla="val 3631216"/>
                  <a:gd name="f331" fmla="val 1409605"/>
                  <a:gd name="f332" fmla="val 3623406"/>
                  <a:gd name="f333" fmla="val 1410462"/>
                  <a:gd name="f334" fmla="val 3615214"/>
                  <a:gd name="f335" fmla="val 1412843"/>
                  <a:gd name="f336" fmla="val 3607880"/>
                  <a:gd name="f337" fmla="val 1411415"/>
                  <a:gd name="f338" fmla="val 3589401"/>
                  <a:gd name="f339" fmla="val 1407795"/>
                  <a:gd name="f340" fmla="val 3571208"/>
                  <a:gd name="f341" fmla="val 1408843"/>
                  <a:gd name="f342" fmla="val 3552825"/>
                  <a:gd name="f343" fmla="val 1411319"/>
                  <a:gd name="f344" fmla="val 3546539"/>
                  <a:gd name="f345" fmla="val 1412177"/>
                  <a:gd name="f346" fmla="val 3539776"/>
                  <a:gd name="f347" fmla="val 1411986"/>
                  <a:gd name="f348" fmla="val 3533680"/>
                  <a:gd name="f349" fmla="val 1410367"/>
                  <a:gd name="f350" fmla="val 3521202"/>
                  <a:gd name="f351" fmla="val 1407128"/>
                  <a:gd name="f352" fmla="val 3509106"/>
                  <a:gd name="f353" fmla="val 1402556"/>
                  <a:gd name="f354" fmla="val 3496818"/>
                  <a:gd name="f355" fmla="val 1398556"/>
                  <a:gd name="f356" fmla="val 3495484"/>
                  <a:gd name="f357" fmla="val 1398080"/>
                  <a:gd name="f358" fmla="val 3493865"/>
                  <a:gd name="f359" fmla="val 1397984"/>
                  <a:gd name="f360" fmla="val 3492437"/>
                  <a:gd name="f361" fmla="val 1397699"/>
                  <a:gd name="f362" fmla="val 3484340"/>
                  <a:gd name="f363" fmla="val 1396079"/>
                  <a:gd name="f364" fmla="val 3476340"/>
                  <a:gd name="f365" fmla="val 1394460"/>
                  <a:gd name="f366" fmla="val 3468243"/>
                  <a:gd name="f367" fmla="val 1393031"/>
                  <a:gd name="f368" fmla="val 3463862"/>
                  <a:gd name="f369" fmla="val 3459385"/>
                  <a:gd name="f370" fmla="val 1392174"/>
                  <a:gd name="f371" fmla="val 3455003"/>
                  <a:gd name="f372" fmla="val 1391507"/>
                  <a:gd name="f373" fmla="val 3438049"/>
                  <a:gd name="f374" fmla="val 1388840"/>
                  <a:gd name="f375" fmla="val 3419380"/>
                  <a:gd name="f376" fmla="val 1393317"/>
                  <a:gd name="f377" fmla="val 3404711"/>
                  <a:gd name="f378" fmla="val 1381792"/>
                  <a:gd name="f379" fmla="val 3395186"/>
                  <a:gd name="f380" fmla="val 1374362"/>
                  <a:gd name="f381" fmla="val 3385947"/>
                  <a:gd name="f382" fmla="val 1376077"/>
                  <a:gd name="f383" fmla="val 3375756"/>
                  <a:gd name="f384" fmla="val 1377220"/>
                  <a:gd name="f385" fmla="val 3368040"/>
                  <a:gd name="f386" fmla="val 1378077"/>
                  <a:gd name="f387" fmla="val 3360134"/>
                  <a:gd name="f388" fmla="val 1377791"/>
                  <a:gd name="f389" fmla="val 3352324"/>
                  <a:gd name="f390" fmla="val 1377887"/>
                  <a:gd name="f391" fmla="val 3338608"/>
                  <a:gd name="f392" fmla="val 1378172"/>
                  <a:gd name="f393" fmla="val 3324892"/>
                  <a:gd name="f394" fmla="val 1378268"/>
                  <a:gd name="f395" fmla="val 3311176"/>
                  <a:gd name="f396" fmla="val 1378744"/>
                  <a:gd name="f397" fmla="val 3306794"/>
                  <a:gd name="f398" fmla="val 1378934"/>
                  <a:gd name="f399" fmla="val 3302318"/>
                  <a:gd name="f400" fmla="val 1381316"/>
                  <a:gd name="f401" fmla="val 3298031"/>
                  <a:gd name="f402" fmla="val 1380935"/>
                  <a:gd name="f403" fmla="val 3278219"/>
                  <a:gd name="f404" fmla="val 1379125"/>
                  <a:gd name="f405" fmla="val 3258407"/>
                  <a:gd name="f406" fmla="val 1376267"/>
                  <a:gd name="f407" fmla="val 3238595"/>
                  <a:gd name="f408" fmla="val 1374648"/>
                  <a:gd name="f409" fmla="val 3227356"/>
                  <a:gd name="f410" fmla="val 1373696"/>
                  <a:gd name="f411" fmla="val 3215830"/>
                  <a:gd name="f412" fmla="val 1375505"/>
                  <a:gd name="f413" fmla="val 3204686"/>
                  <a:gd name="f414" fmla="val 1374172"/>
                  <a:gd name="f415" fmla="val 3191828"/>
                  <a:gd name="f416" fmla="val 1372648"/>
                  <a:gd name="f417" fmla="val 3179255"/>
                  <a:gd name="f418" fmla="val 1368743"/>
                  <a:gd name="f419" fmla="val 3166491"/>
                  <a:gd name="f420" fmla="val 1366361"/>
                  <a:gd name="f421" fmla="val 3162967"/>
                  <a:gd name="f422" fmla="val 1365695"/>
                  <a:gd name="f423" fmla="val 3159062"/>
                  <a:gd name="f424" fmla="val 1366552"/>
                  <a:gd name="f425" fmla="val 3155347"/>
                  <a:gd name="f426" fmla="val 1366742"/>
                  <a:gd name="f427" fmla="val 3151156"/>
                  <a:gd name="f428" fmla="val 1366933"/>
                  <a:gd name="f429" fmla="val 3147060"/>
                  <a:gd name="f430" fmla="val 1367314"/>
                  <a:gd name="f431" fmla="val 3142869"/>
                  <a:gd name="f432" fmla="val 3130105"/>
                  <a:gd name="f433" fmla="val 1367600"/>
                  <a:gd name="f434" fmla="val 3117342"/>
                  <a:gd name="f435" fmla="val 3104578"/>
                  <a:gd name="f436" fmla="val 1367981"/>
                  <a:gd name="f437" fmla="val 3096768"/>
                  <a:gd name="f438" fmla="val 1368362"/>
                  <a:gd name="f439" fmla="val 3088577"/>
                  <a:gd name="f440" fmla="val 1372267"/>
                  <a:gd name="f441" fmla="val 3081337"/>
                  <a:gd name="f442" fmla="val 1370838"/>
                  <a:gd name="f443" fmla="val 3066574"/>
                  <a:gd name="f444" fmla="val 1368076"/>
                  <a:gd name="f445" fmla="val 3051810"/>
                  <a:gd name="f446" fmla="val 1374267"/>
                  <a:gd name="f447" fmla="val 3037047"/>
                  <a:gd name="f448" fmla="val 1369124"/>
                  <a:gd name="f449" fmla="val 3032474"/>
                  <a:gd name="f450" fmla="val 3026188"/>
                  <a:gd name="f451" fmla="val 1371410"/>
                  <a:gd name="f452" fmla="val 3020663"/>
                  <a:gd name="f453" fmla="val 1371600"/>
                  <a:gd name="f454" fmla="val 3006852"/>
                  <a:gd name="f455" fmla="val 1372076"/>
                  <a:gd name="f456" fmla="val 2993041"/>
                  <a:gd name="f457" fmla="val 1371981"/>
                  <a:gd name="f458" fmla="val 2979230"/>
                  <a:gd name="f459" fmla="val 1371886"/>
                  <a:gd name="f460" fmla="val 2966847"/>
                  <a:gd name="f461" fmla="val 1371791"/>
                  <a:gd name="f462" fmla="val 2953988"/>
                  <a:gd name="f463" fmla="val 1373124"/>
                  <a:gd name="f464" fmla="val 2942082"/>
                  <a:gd name="f465" fmla="val 1370457"/>
                  <a:gd name="f466" fmla="val 2929604"/>
                  <a:gd name="f467" fmla="val 2918365"/>
                  <a:gd name="f468" fmla="val 2906268"/>
                  <a:gd name="f469" fmla="val 1371219"/>
                  <a:gd name="f470" fmla="val 2897981"/>
                  <a:gd name="f471" fmla="val 1373410"/>
                  <a:gd name="f472" fmla="val 2889218"/>
                  <a:gd name="f473" fmla="val 2880646"/>
                  <a:gd name="f474" fmla="val 2871407"/>
                  <a:gd name="f475" fmla="val 1375124"/>
                  <a:gd name="f476" fmla="val 2861215"/>
                  <a:gd name="f477" fmla="val 2852833"/>
                  <a:gd name="f478" fmla="val 2827877"/>
                  <a:gd name="f479" fmla="val 1385602"/>
                  <a:gd name="f480" fmla="val 2802255"/>
                  <a:gd name="f481" fmla="val 1387602"/>
                  <a:gd name="f482" fmla="val 2776157"/>
                  <a:gd name="f483" fmla="val 2771394"/>
                  <a:gd name="f484" fmla="val 2766536"/>
                  <a:gd name="f485" fmla="val 1386269"/>
                  <a:gd name="f486" fmla="val 2761965"/>
                  <a:gd name="f487" fmla="val 1384840"/>
                  <a:gd name="f488" fmla="val 2735294"/>
                  <a:gd name="f489" fmla="val 2708529"/>
                  <a:gd name="f490" fmla="val 1377029"/>
                  <a:gd name="f491" fmla="val 2681383"/>
                  <a:gd name="f492" fmla="val 1382268"/>
                  <a:gd name="f493" fmla="val 2675763"/>
                  <a:gd name="f494" fmla="val 1383411"/>
                  <a:gd name="f495" fmla="val 2669477"/>
                  <a:gd name="f496" fmla="val 1383602"/>
                  <a:gd name="f497" fmla="val 2663857"/>
                  <a:gd name="f498" fmla="val 1382459"/>
                  <a:gd name="f499" fmla="val 2648045"/>
                  <a:gd name="f500" fmla="val 2632710"/>
                  <a:gd name="f501" fmla="val 1373600"/>
                  <a:gd name="f502" fmla="val 2616803"/>
                  <a:gd name="f503" fmla="val 2590515"/>
                  <a:gd name="f504" fmla="val 2567750"/>
                  <a:gd name="f505" fmla="val 1380458"/>
                  <a:gd name="f506" fmla="val 2544223"/>
                  <a:gd name="f507" fmla="val 1389031"/>
                  <a:gd name="f508" fmla="val 2521839"/>
                  <a:gd name="f509" fmla="val 1397127"/>
                  <a:gd name="f510" fmla="val 2502789"/>
                  <a:gd name="f511" fmla="val 1415415"/>
                  <a:gd name="f512" fmla="val 2476309"/>
                  <a:gd name="f513" fmla="val 2473643"/>
                  <a:gd name="f514" fmla="val 1410938"/>
                  <a:gd name="f515" fmla="val 2470690"/>
                  <a:gd name="f516" fmla="val 1413510"/>
                  <a:gd name="f517" fmla="val 2467737"/>
                  <a:gd name="f518" fmla="val 1414177"/>
                  <a:gd name="f519" fmla="val 2459641"/>
                  <a:gd name="f520" fmla="val 1415987"/>
                  <a:gd name="f521" fmla="val 2451545"/>
                  <a:gd name="f522" fmla="val 1418177"/>
                  <a:gd name="f523" fmla="val 2443353"/>
                  <a:gd name="f524" fmla="val 1419035"/>
                  <a:gd name="f525" fmla="val 2433352"/>
                  <a:gd name="f526" fmla="val 1420178"/>
                  <a:gd name="f527" fmla="val 2423160"/>
                  <a:gd name="f528" fmla="val 1419797"/>
                  <a:gd name="f529" fmla="val 2413159"/>
                  <a:gd name="f530" fmla="val 1420749"/>
                  <a:gd name="f531" fmla="val 2400300"/>
                  <a:gd name="f532" fmla="val 1421892"/>
                  <a:gd name="f533" fmla="val 2387632"/>
                  <a:gd name="f534" fmla="val 2374868"/>
                  <a:gd name="f535" fmla="val 2364581"/>
                  <a:gd name="f536" fmla="val 2354389"/>
                  <a:gd name="f537" fmla="val 1421416"/>
                  <a:gd name="f538" fmla="val 2344198"/>
                  <a:gd name="f539" fmla="val 1419701"/>
                  <a:gd name="f540" fmla="val 2329815"/>
                  <a:gd name="f541" fmla="val 1417320"/>
                  <a:gd name="f542" fmla="val 2314003"/>
                  <a:gd name="f543" fmla="val 1417987"/>
                  <a:gd name="f544" fmla="val 2301335"/>
                  <a:gd name="f545" fmla="val 1411891"/>
                  <a:gd name="f546" fmla="val 2287810"/>
                  <a:gd name="f547" fmla="val 1405414"/>
                  <a:gd name="f548" fmla="val 2274951"/>
                  <a:gd name="f549" fmla="val 1402461"/>
                  <a:gd name="f550" fmla="val 2260949"/>
                  <a:gd name="f551" fmla="val 1404461"/>
                  <a:gd name="f552" fmla="val 2256282"/>
                  <a:gd name="f553" fmla="val 1405128"/>
                  <a:gd name="f554" fmla="val 2250281"/>
                  <a:gd name="f555" fmla="val 1409129"/>
                  <a:gd name="f556" fmla="val 2248186"/>
                  <a:gd name="f557" fmla="val 1413224"/>
                  <a:gd name="f558" fmla="val 2243518"/>
                  <a:gd name="f559" fmla="val 1422368"/>
                  <a:gd name="f560" fmla="val 2237137"/>
                  <a:gd name="f561" fmla="val 1423988"/>
                  <a:gd name="f562" fmla="val 2228469"/>
                  <a:gd name="f563" fmla="val 1420844"/>
                  <a:gd name="f564" fmla="val 2220944"/>
                  <a:gd name="f565" fmla="val 2211705"/>
                  <a:gd name="f566" fmla="val 1416844"/>
                  <a:gd name="f567" fmla="val 2206562"/>
                  <a:gd name="f568" fmla="val 1411700"/>
                  <a:gd name="f569" fmla="val 2191988"/>
                  <a:gd name="f570" fmla="val 2173414"/>
                  <a:gd name="f571" fmla="val 1396651"/>
                  <a:gd name="f572" fmla="val 2155317"/>
                  <a:gd name="f573" fmla="val 1392746"/>
                  <a:gd name="f574" fmla="val 2144269"/>
                  <a:gd name="f575" fmla="val 2133981"/>
                  <a:gd name="f576" fmla="val 1390269"/>
                  <a:gd name="f577" fmla="val 2122932"/>
                  <a:gd name="f578" fmla="val 1391888"/>
                  <a:gd name="f579" fmla="val 2098930"/>
                  <a:gd name="f580" fmla="val 1395508"/>
                  <a:gd name="f581" fmla="val 2075593"/>
                  <a:gd name="f582" fmla="val 2052542"/>
                  <a:gd name="f583" fmla="val 1383792"/>
                  <a:gd name="f584" fmla="val 2037302"/>
                  <a:gd name="f585" fmla="val 1379411"/>
                  <a:gd name="f586" fmla="val 2021681"/>
                  <a:gd name="f587" fmla="val 1376744"/>
                  <a:gd name="f588" fmla="val 2006537"/>
                  <a:gd name="f589" fmla="val 1995202"/>
                  <a:gd name="f590" fmla="val 1368838"/>
                  <a:gd name="f591" fmla="val 1983868"/>
                  <a:gd name="f592" fmla="val 1364742"/>
                  <a:gd name="f593" fmla="val 1973486"/>
                  <a:gd name="f594" fmla="val 1359218"/>
                  <a:gd name="f595" fmla="val 1958435"/>
                  <a:gd name="f596" fmla="val 1351121"/>
                  <a:gd name="f597" fmla="val 1945292"/>
                  <a:gd name="f598" fmla="val 1338929"/>
                  <a:gd name="f599" fmla="val 1926146"/>
                  <a:gd name="f600" fmla="val 1342168"/>
                  <a:gd name="f601" fmla="val 1909286"/>
                  <a:gd name="f602" fmla="val 1345025"/>
                  <a:gd name="f603" fmla="val 1894047"/>
                  <a:gd name="f604" fmla="val 1339025"/>
                  <a:gd name="f605" fmla="val 1878616"/>
                  <a:gd name="f606" fmla="val 1333310"/>
                  <a:gd name="f607" fmla="val 1867281"/>
                  <a:gd name="f608" fmla="val 1329119"/>
                  <a:gd name="f609" fmla="val 1855948"/>
                  <a:gd name="f610" fmla="val 1324832"/>
                  <a:gd name="f611" fmla="val 1844231"/>
                  <a:gd name="f612" fmla="val 1322165"/>
                  <a:gd name="f613" fmla="val 1830324"/>
                  <a:gd name="f614" fmla="val 1319022"/>
                  <a:gd name="f615" fmla="val 1814608"/>
                  <a:gd name="f616" fmla="val 1320356"/>
                  <a:gd name="f617" fmla="val 1802225"/>
                  <a:gd name="f618" fmla="val 1314545"/>
                  <a:gd name="f619" fmla="val 1789271"/>
                  <a:gd name="f620" fmla="val 1308449"/>
                  <a:gd name="f621" fmla="val 1778509"/>
                  <a:gd name="f622" fmla="val 1312545"/>
                  <a:gd name="f623" fmla="val 1766983"/>
                  <a:gd name="f624" fmla="val 1314260"/>
                  <a:gd name="f625" fmla="val 1748600"/>
                  <a:gd name="f626" fmla="val 1316927"/>
                  <a:gd name="f627" fmla="val 1730311"/>
                  <a:gd name="f628" fmla="val 1321880"/>
                  <a:gd name="f629" fmla="val 1711738"/>
                  <a:gd name="f630" fmla="val 1315593"/>
                  <a:gd name="f631" fmla="val 1689164"/>
                  <a:gd name="f632" fmla="val 1307973"/>
                  <a:gd name="f633" fmla="val 1666780"/>
                  <a:gd name="f634" fmla="val 1299782"/>
                  <a:gd name="f635" fmla="val 1644111"/>
                  <a:gd name="f636" fmla="val 1635347"/>
                  <a:gd name="f637" fmla="val 1289780"/>
                  <a:gd name="f638" fmla="val 1625919"/>
                  <a:gd name="f639" fmla="val 1288637"/>
                  <a:gd name="f640" fmla="val 1616774"/>
                  <a:gd name="f641" fmla="val 1287399"/>
                  <a:gd name="f642" fmla="val 1608107"/>
                  <a:gd name="f643" fmla="val 1286351"/>
                  <a:gd name="f644" fmla="val 1597725"/>
                  <a:gd name="f645" fmla="val 1289018"/>
                  <a:gd name="f646" fmla="val 1591056"/>
                  <a:gd name="f647" fmla="val 1285018"/>
                  <a:gd name="f648" fmla="val 1573911"/>
                  <a:gd name="f649" fmla="val 1274731"/>
                  <a:gd name="f650" fmla="val 1556291"/>
                  <a:gd name="f651" fmla="val 1269683"/>
                  <a:gd name="f652" fmla="val 1536478"/>
                  <a:gd name="f653" fmla="val 1529048"/>
                  <a:gd name="f654" fmla="val 1521809"/>
                  <a:gd name="f655" fmla="val 1265396"/>
                  <a:gd name="f656" fmla="val 1514285"/>
                  <a:gd name="f657" fmla="val 1264634"/>
                  <a:gd name="f658" fmla="val 1503997"/>
                  <a:gd name="f659" fmla="val 1263682"/>
                  <a:gd name="f660" fmla="val 1492186"/>
                  <a:gd name="f661" fmla="val 1261110"/>
                  <a:gd name="f662" fmla="val 1483233"/>
                  <a:gd name="f663" fmla="val 1264730"/>
                  <a:gd name="f664" fmla="val 1462183"/>
                  <a:gd name="f665" fmla="val 1273302"/>
                  <a:gd name="f666" fmla="val 1445134"/>
                  <a:gd name="f667" fmla="val 1266158"/>
                  <a:gd name="f668" fmla="val 1426750"/>
                  <a:gd name="f669" fmla="val 1257681"/>
                  <a:gd name="f670" fmla="val 1408652"/>
                  <a:gd name="f671" fmla="val 1249299"/>
                  <a:gd name="f672" fmla="val 1389602"/>
                  <a:gd name="f673" fmla="val 1242632"/>
                  <a:gd name="f674" fmla="val 1370362"/>
                  <a:gd name="f675" fmla="val 1237107"/>
                  <a:gd name="f676" fmla="val 1363123"/>
                  <a:gd name="f677" fmla="val 1235107"/>
                  <a:gd name="f678" fmla="val 1354456"/>
                  <a:gd name="f679" fmla="val 1238441"/>
                  <a:gd name="f680" fmla="val 1346454"/>
                  <a:gd name="f681" fmla="val 1239107"/>
                  <a:gd name="f682" fmla="val 1343596"/>
                  <a:gd name="f683" fmla="val 1239298"/>
                  <a:gd name="f684" fmla="val 1340453"/>
                  <a:gd name="f685" fmla="val 1239584"/>
                  <a:gd name="f686" fmla="val 1337882"/>
                  <a:gd name="f687" fmla="val 1238631"/>
                  <a:gd name="f688" fmla="val 1313022"/>
                  <a:gd name="f689" fmla="val 1229487"/>
                  <a:gd name="f690" fmla="val 1287780"/>
                  <a:gd name="f691" fmla="val 1222534"/>
                  <a:gd name="f692" fmla="val 1260825"/>
                  <a:gd name="f693" fmla="val 1227296"/>
                  <a:gd name="f694" fmla="val 1258349"/>
                  <a:gd name="f695" fmla="val 1227773"/>
                  <a:gd name="f696" fmla="val 1255586"/>
                  <a:gd name="f697" fmla="val 1226725"/>
                  <a:gd name="f698" fmla="val 1226058"/>
                  <a:gd name="f699" fmla="val 1241012"/>
                  <a:gd name="f700" fmla="val 1222629"/>
                  <a:gd name="f701" fmla="val 1229201"/>
                  <a:gd name="f702" fmla="val 1217200"/>
                  <a:gd name="f703" fmla="val 1216915"/>
                  <a:gd name="f704" fmla="val 1215962"/>
                  <a:gd name="f705" fmla="val 1186625"/>
                  <a:gd name="f706" fmla="val 1212914"/>
                  <a:gd name="f707" fmla="val 1156146"/>
                  <a:gd name="f708" fmla="val 1211675"/>
                  <a:gd name="f709" fmla="val 1125664"/>
                  <a:gd name="f710" fmla="val 1209675"/>
                  <a:gd name="f711" fmla="val 1123759"/>
                  <a:gd name="f712" fmla="val 1209580"/>
                  <a:gd name="f713" fmla="val 1121759"/>
                  <a:gd name="f714" fmla="val 1120045"/>
                  <a:gd name="f715" fmla="val 1208913"/>
                  <a:gd name="f716" fmla="val 1108805"/>
                  <a:gd name="f717" fmla="val 1204817"/>
                  <a:gd name="f718" fmla="val 1098995"/>
                  <a:gd name="f719" fmla="val 1206151"/>
                  <a:gd name="f720" fmla="val 1089469"/>
                  <a:gd name="f721" fmla="val 1213961"/>
                  <a:gd name="f722" fmla="val 1085278"/>
                  <a:gd name="f723" fmla="val 1217390"/>
                  <a:gd name="f724" fmla="val 1079563"/>
                  <a:gd name="f725" fmla="val 1219200"/>
                  <a:gd name="f726" fmla="val 1074325"/>
                  <a:gd name="f727" fmla="val 1221105"/>
                  <a:gd name="f728" fmla="val 1066609"/>
                  <a:gd name="f729" fmla="val 1223963"/>
                  <a:gd name="f730" fmla="val 1058704"/>
                  <a:gd name="f731" fmla="val 1050703"/>
                  <a:gd name="f732" fmla="val 1042797"/>
                  <a:gd name="f733" fmla="val 1230249"/>
                  <a:gd name="f734" fmla="val 1034320"/>
                  <a:gd name="f735" fmla="val 1232630"/>
                  <a:gd name="f736" fmla="val 1026700"/>
                  <a:gd name="f737" fmla="val 1231297"/>
                  <a:gd name="f738" fmla="val 1012984"/>
                  <a:gd name="f739" fmla="val 1228916"/>
                  <a:gd name="f740" fmla="val 999934"/>
                  <a:gd name="f741" fmla="val 1223582"/>
                  <a:gd name="f742" fmla="val 986409"/>
                  <a:gd name="f743" fmla="val 1220057"/>
                  <a:gd name="f744" fmla="val 981742"/>
                  <a:gd name="f745" fmla="val 1218819"/>
                  <a:gd name="f746" fmla="val 976598"/>
                  <a:gd name="f747" fmla="val 1219010"/>
                  <a:gd name="f748" fmla="val 971741"/>
                  <a:gd name="f749" fmla="val 1218914"/>
                  <a:gd name="f750" fmla="val 960596"/>
                  <a:gd name="f751" fmla="val 1218629"/>
                  <a:gd name="f752" fmla="val 949166"/>
                  <a:gd name="f753" fmla="val 1221391"/>
                  <a:gd name="f754" fmla="val 939070"/>
                  <a:gd name="f755" fmla="val 1213485"/>
                  <a:gd name="f756" fmla="val 929736"/>
                  <a:gd name="f757" fmla="val 920305"/>
                  <a:gd name="f758" fmla="val 1208246"/>
                  <a:gd name="f759" fmla="val 910495"/>
                  <a:gd name="f760" fmla="val 1213866"/>
                  <a:gd name="f761" fmla="val 903446"/>
                  <a:gd name="f762" fmla="val 1217867"/>
                  <a:gd name="f763" fmla="val 895446"/>
                  <a:gd name="f764" fmla="val 1221010"/>
                  <a:gd name="f765" fmla="val 887540"/>
                  <a:gd name="f766" fmla="val 876681"/>
                  <a:gd name="f767" fmla="val 1224629"/>
                  <a:gd name="f768" fmla="val 865918"/>
                  <a:gd name="f769" fmla="val 1225487"/>
                  <a:gd name="f770" fmla="val 854202"/>
                  <a:gd name="f771" fmla="val 1224248"/>
                  <a:gd name="f772" fmla="val 845915"/>
                  <a:gd name="f773" fmla="val 1223391"/>
                  <a:gd name="f774" fmla="val 839152"/>
                  <a:gd name="f775" fmla="val 1223010"/>
                  <a:gd name="f776" fmla="val 832675"/>
                  <a:gd name="f777" fmla="val 1217962"/>
                  <a:gd name="f778" fmla="val 831628"/>
                  <a:gd name="f779" fmla="val 829723"/>
                  <a:gd name="f780" fmla="val 1217009"/>
                  <a:gd name="f781" fmla="val 828294"/>
                  <a:gd name="f782" fmla="val 1217105"/>
                  <a:gd name="f783" fmla="val 809530"/>
                  <a:gd name="f784" fmla="val 1218724"/>
                  <a:gd name="f785" fmla="val 790956"/>
                  <a:gd name="f786" fmla="val 772001"/>
                  <a:gd name="f787" fmla="val 1216723"/>
                  <a:gd name="f788" fmla="val 747904"/>
                  <a:gd name="f789" fmla="val 1215200"/>
                  <a:gd name="f790" fmla="val 722566"/>
                  <a:gd name="f791" fmla="val 1219676"/>
                  <a:gd name="f792" fmla="val 701707"/>
                  <a:gd name="f793" fmla="val 1235678"/>
                  <a:gd name="f794" fmla="val 698659"/>
                  <a:gd name="f795" fmla="val 1238060"/>
                  <a:gd name="f796" fmla="val 694087"/>
                  <a:gd name="f797" fmla="val 690086"/>
                  <a:gd name="f798" fmla="val 1239679"/>
                  <a:gd name="f799" fmla="val 671227"/>
                  <a:gd name="f800" fmla="val 1242155"/>
                  <a:gd name="f801" fmla="val 652272"/>
                  <a:gd name="f802" fmla="val 1243870"/>
                  <a:gd name="f803" fmla="val 633412"/>
                  <a:gd name="f804" fmla="val 1246632"/>
                  <a:gd name="f805" fmla="val 623125"/>
                  <a:gd name="f806" fmla="val 1248156"/>
                  <a:gd name="f807" fmla="val 612362"/>
                  <a:gd name="f808" fmla="val 1249490"/>
                  <a:gd name="f809" fmla="val 603028"/>
                  <a:gd name="f810" fmla="val 1253681"/>
                  <a:gd name="f811" fmla="val 593885"/>
                  <a:gd name="f812" fmla="val 1257776"/>
                  <a:gd name="f813" fmla="val 586549"/>
                  <a:gd name="f814" fmla="val 1262634"/>
                  <a:gd name="f815" fmla="val 581120"/>
                  <a:gd name="f816" fmla="val 1254062"/>
                  <a:gd name="f817" fmla="val 571406"/>
                  <a:gd name="f818" fmla="val 1258634"/>
                  <a:gd name="f819" fmla="val 562927"/>
                  <a:gd name="f820" fmla="val 1262444"/>
                  <a:gd name="f821" fmla="val 554642"/>
                  <a:gd name="f822" fmla="val 1266539"/>
                  <a:gd name="f823" fmla="val 551593"/>
                  <a:gd name="f824" fmla="val 1268063"/>
                  <a:gd name="f825" fmla="val 549021"/>
                  <a:gd name="f826" fmla="val 1270540"/>
                  <a:gd name="f827" fmla="val 545973"/>
                  <a:gd name="f828" fmla="val 1271969"/>
                  <a:gd name="f829" fmla="val 542734"/>
                  <a:gd name="f830" fmla="val 1273493"/>
                  <a:gd name="f831" fmla="val 539115"/>
                  <a:gd name="f832" fmla="val 1274445"/>
                  <a:gd name="f833" fmla="val 535591"/>
                  <a:gd name="f834" fmla="val 1275207"/>
                  <a:gd name="f835" fmla="val 519874"/>
                  <a:gd name="f836" fmla="val 1278636"/>
                  <a:gd name="f837" fmla="val 504158"/>
                  <a:gd name="f838" fmla="val 1281779"/>
                  <a:gd name="f839" fmla="val 488538"/>
                  <a:gd name="f840" fmla="val 1285494"/>
                  <a:gd name="f841" fmla="val 485489"/>
                  <a:gd name="f842" fmla="val 1286256"/>
                  <a:gd name="f843" fmla="val 482917"/>
                  <a:gd name="f844" fmla="val 1289304"/>
                  <a:gd name="f845" fmla="val 480155"/>
                  <a:gd name="f846" fmla="val 1291304"/>
                  <a:gd name="f847" fmla="val 478345"/>
                  <a:gd name="f848" fmla="val 1292638"/>
                  <a:gd name="f849" fmla="val 476536"/>
                  <a:gd name="f850" fmla="val 1294638"/>
                  <a:gd name="f851" fmla="val 474535"/>
                  <a:gd name="f852" fmla="val 1294924"/>
                  <a:gd name="f853" fmla="val 459295"/>
                  <a:gd name="f854" fmla="val 1297210"/>
                  <a:gd name="f855" fmla="val 444151"/>
                  <a:gd name="f856" fmla="val 1299877"/>
                  <a:gd name="f857" fmla="val 428816"/>
                  <a:gd name="f858" fmla="val 1301020"/>
                  <a:gd name="f859" fmla="val 415957"/>
                  <a:gd name="f860" fmla="val 1301972"/>
                  <a:gd name="f861" fmla="val 403574"/>
                  <a:gd name="f862" fmla="val 1301687"/>
                  <a:gd name="f863" fmla="val 400241"/>
                  <a:gd name="f864" fmla="val 1318260"/>
                  <a:gd name="f865" fmla="val 399669"/>
                  <a:gd name="f866" fmla="val 1321118"/>
                  <a:gd name="f867" fmla="val 395573"/>
                  <a:gd name="f868" fmla="val 1324166"/>
                  <a:gd name="f869" fmla="val 392431"/>
                  <a:gd name="f870" fmla="val 1325594"/>
                  <a:gd name="f871" fmla="val 383477"/>
                  <a:gd name="f872" fmla="val 1329690"/>
                  <a:gd name="f873" fmla="val 373951"/>
                  <a:gd name="f874" fmla="val 1332452"/>
                  <a:gd name="f875" fmla="val 365093"/>
                  <a:gd name="f876" fmla="val 1336643"/>
                  <a:gd name="f877" fmla="val 336042"/>
                  <a:gd name="f878" fmla="val 1350645"/>
                  <a:gd name="f879" fmla="val 305658"/>
                  <a:gd name="f880" fmla="val 1359503"/>
                  <a:gd name="f881" fmla="val 273177"/>
                  <a:gd name="f882" fmla="val 1357884"/>
                  <a:gd name="f883" fmla="val 263081"/>
                  <a:gd name="f884" fmla="val 1357408"/>
                  <a:gd name="f885" fmla="val 253270"/>
                  <a:gd name="f886" fmla="val 1352264"/>
                  <a:gd name="f887" fmla="val 246888"/>
                  <a:gd name="f888" fmla="val 1350359"/>
                  <a:gd name="f889" fmla="val 228506"/>
                  <a:gd name="f890" fmla="val 213075"/>
                  <a:gd name="f891" fmla="val 1365123"/>
                  <a:gd name="f892" fmla="val 196977"/>
                  <a:gd name="f893" fmla="val 1370552"/>
                  <a:gd name="f894" fmla="val 182785"/>
                  <a:gd name="f895" fmla="val 1375410"/>
                  <a:gd name="f896" fmla="val 167926"/>
                  <a:gd name="f897" fmla="val 1378458"/>
                  <a:gd name="f898" fmla="val 153352"/>
                  <a:gd name="f899" fmla="val 1381982"/>
                  <a:gd name="f900" fmla="val 148018"/>
                  <a:gd name="f901" fmla="val 1383316"/>
                  <a:gd name="f902" fmla="val 142589"/>
                  <a:gd name="f903" fmla="val 1384078"/>
                  <a:gd name="f904" fmla="val 137160"/>
                  <a:gd name="f905" fmla="val 1384745"/>
                  <a:gd name="f906" fmla="val 120206"/>
                  <a:gd name="f907" fmla="val 1386840"/>
                  <a:gd name="f908" fmla="val 102489"/>
                  <a:gd name="f909" fmla="val 85917"/>
                  <a:gd name="f910" fmla="val 1389793"/>
                  <a:gd name="f911" fmla="val 77248"/>
                  <a:gd name="f912" fmla="val 1393984"/>
                  <a:gd name="f913" fmla="val 68675"/>
                  <a:gd name="f914" fmla="val 1399032"/>
                  <a:gd name="f915" fmla="val 59532"/>
                  <a:gd name="f916" fmla="val 1401223"/>
                  <a:gd name="f917" fmla="val 49721"/>
                  <a:gd name="f918" fmla="val 1403604"/>
                  <a:gd name="f919" fmla="val 40124"/>
                  <a:gd name="f920" fmla="val 30325"/>
                  <a:gd name="f921" fmla="val 1409974"/>
                  <a:gd name="f922" fmla="val 1412360"/>
                  <a:gd name="f923" fmla="val 1058622"/>
                  <a:gd name="f924" fmla="val 17145"/>
                  <a:gd name="f925" fmla="val 1060228"/>
                  <a:gd name="f926" fmla="val 26480"/>
                  <a:gd name="f927" fmla="val 1061561"/>
                  <a:gd name="f928" fmla="val 35528"/>
                  <a:gd name="f929" fmla="val 1066133"/>
                  <a:gd name="f930" fmla="val 44672"/>
                  <a:gd name="f931" fmla="val 1066324"/>
                  <a:gd name="f932" fmla="val 59055"/>
                  <a:gd name="f933" fmla="val 1066610"/>
                  <a:gd name="f934" fmla="val 71819"/>
                  <a:gd name="f935" fmla="val 1068419"/>
                  <a:gd name="f936" fmla="val 84677"/>
                  <a:gd name="f937" fmla="val 1076230"/>
                  <a:gd name="f938" fmla="val 104108"/>
                  <a:gd name="f939" fmla="val 1087946"/>
                  <a:gd name="f940" fmla="val 120110"/>
                  <a:gd name="f941" fmla="val 1082993"/>
                  <a:gd name="f942" fmla="val 132017"/>
                  <a:gd name="f943" fmla="val 1064990"/>
                  <a:gd name="f944" fmla="val 133255"/>
                  <a:gd name="f945" fmla="val 1063181"/>
                  <a:gd name="f946" fmla="val 134874"/>
                  <a:gd name="f947" fmla="val 1060799"/>
                  <a:gd name="f948" fmla="val 136779"/>
                  <a:gd name="f949" fmla="val 1060323"/>
                  <a:gd name="f950" fmla="val 153639"/>
                  <a:gd name="f951" fmla="val 1056132"/>
                  <a:gd name="f952" fmla="val 170974"/>
                  <a:gd name="f953" fmla="val 1048131"/>
                  <a:gd name="f954" fmla="val 187547"/>
                  <a:gd name="f955" fmla="val 1049179"/>
                  <a:gd name="f956" fmla="val 216789"/>
                  <a:gd name="f957" fmla="val 1051084"/>
                  <a:gd name="f958" fmla="val 244316"/>
                  <a:gd name="f959" fmla="val 1048798"/>
                  <a:gd name="f960" fmla="val 270891"/>
                  <a:gd name="f961" fmla="val 1036415"/>
                  <a:gd name="f962" fmla="val 272510"/>
                  <a:gd name="f963" fmla="val 1035653"/>
                  <a:gd name="f964" fmla="val 274987"/>
                  <a:gd name="f965" fmla="val 1034891"/>
                  <a:gd name="f966" fmla="val 276320"/>
                  <a:gd name="f967" fmla="val 1035558"/>
                  <a:gd name="f968" fmla="val 292322"/>
                  <a:gd name="f969" fmla="val 1043845"/>
                  <a:gd name="f970" fmla="val 309848"/>
                  <a:gd name="f971" fmla="val 1050417"/>
                  <a:gd name="f972" fmla="val 323755"/>
                  <a:gd name="f973" fmla="val 336995"/>
                  <a:gd name="f974" fmla="val 1072134"/>
                  <a:gd name="f975" fmla="val 352997"/>
                  <a:gd name="f976" fmla="val 1072229"/>
                  <a:gd name="f977" fmla="val 361855"/>
                  <a:gd name="f978" fmla="val 1057942"/>
                  <a:gd name="f979" fmla="val 366236"/>
                  <a:gd name="f980" fmla="val 1050893"/>
                  <a:gd name="f981" fmla="val 372332"/>
                  <a:gd name="f982" fmla="val 1042702"/>
                  <a:gd name="f983" fmla="val 379571"/>
                  <a:gd name="f984" fmla="val 1039939"/>
                  <a:gd name="f985" fmla="val 395954"/>
                  <a:gd name="f986" fmla="val 1033653"/>
                  <a:gd name="f987" fmla="val 413481"/>
                  <a:gd name="f988" fmla="val 1030414"/>
                  <a:gd name="f989" fmla="val 430530"/>
                  <a:gd name="f990" fmla="val 1025747"/>
                  <a:gd name="f991" fmla="val 451581"/>
                  <a:gd name="f992" fmla="val 1020032"/>
                  <a:gd name="f993" fmla="val 472345"/>
                  <a:gd name="f994" fmla="val 493300"/>
                  <a:gd name="f995" fmla="val 1027176"/>
                  <a:gd name="f996" fmla="val 508064"/>
                  <a:gd name="f997" fmla="val 1032224"/>
                  <a:gd name="f998" fmla="val 523113"/>
                  <a:gd name="f999" fmla="val 537782"/>
                  <a:gd name="f1000" fmla="val 1025366"/>
                  <a:gd name="f1001" fmla="val 545687"/>
                  <a:gd name="f1002" fmla="val 1021652"/>
                  <a:gd name="f1003" fmla="val 553784"/>
                  <a:gd name="f1004" fmla="val 1017842"/>
                  <a:gd name="f1005" fmla="val 562166"/>
                  <a:gd name="f1006" fmla="val 1015746"/>
                  <a:gd name="f1007" fmla="val 567595"/>
                  <a:gd name="f1008" fmla="val 1014412"/>
                  <a:gd name="f1009" fmla="val 573881"/>
                  <a:gd name="f1010" fmla="val 1015651"/>
                  <a:gd name="f1011" fmla="val 579596"/>
                  <a:gd name="f1012" fmla="val 1016699"/>
                  <a:gd name="f1013" fmla="val 590645"/>
                  <a:gd name="f1014" fmla="val 1018794"/>
                  <a:gd name="f1015" fmla="val 602075"/>
                  <a:gd name="f1016" fmla="val 1025176"/>
                  <a:gd name="f1017" fmla="val 1023557"/>
                  <a:gd name="f1018" fmla="val 647891"/>
                  <a:gd name="f1019" fmla="val 1031272"/>
                  <a:gd name="f1020" fmla="val 716090"/>
                  <a:gd name="f1021" fmla="val 1031653"/>
                  <a:gd name="f1022" fmla="val 731806"/>
                  <a:gd name="f1023" fmla="val 1031843"/>
                  <a:gd name="f1024" fmla="val 747332"/>
                  <a:gd name="f1025" fmla="val 758381"/>
                  <a:gd name="f1026" fmla="val 1018985"/>
                  <a:gd name="f1027" fmla="val 759809"/>
                  <a:gd name="f1028" fmla="val 1016889"/>
                  <a:gd name="f1029" fmla="val 766763"/>
                  <a:gd name="f1030" fmla="val 1018032"/>
                  <a:gd name="f1031" fmla="val 771049"/>
                  <a:gd name="f1032" fmla="val 1018699"/>
                  <a:gd name="f1033" fmla="val 780574"/>
                  <a:gd name="f1034" fmla="val 1020128"/>
                  <a:gd name="f1035" fmla="val 790004"/>
                  <a:gd name="f1036" fmla="val 1023747"/>
                  <a:gd name="f1037" fmla="val 799433"/>
                  <a:gd name="f1038" fmla="val 1023652"/>
                  <a:gd name="f1039" fmla="val 818960"/>
                  <a:gd name="f1040" fmla="val 838581"/>
                  <a:gd name="f1041" fmla="val 1022033"/>
                  <a:gd name="f1042" fmla="val 1020318"/>
                  <a:gd name="f1043" fmla="val 865346"/>
                  <a:gd name="f1044" fmla="val 1019651"/>
                  <a:gd name="f1045" fmla="val 872395"/>
                  <a:gd name="f1046" fmla="val 1017080"/>
                  <a:gd name="f1047" fmla="val 879634"/>
                  <a:gd name="f1048" fmla="val 1015270"/>
                  <a:gd name="f1049" fmla="val 883634"/>
                  <a:gd name="f1050" fmla="val 1014222"/>
                  <a:gd name="f1051" fmla="val 887921"/>
                  <a:gd name="f1052" fmla="val 1011460"/>
                  <a:gd name="f1053" fmla="val 891635"/>
                  <a:gd name="f1054" fmla="val 1012031"/>
                  <a:gd name="f1055" fmla="val 913162"/>
                  <a:gd name="f1056" fmla="val 1015365"/>
                  <a:gd name="f1057" fmla="val 932879"/>
                  <a:gd name="f1058" fmla="val 1007174"/>
                  <a:gd name="f1059" fmla="val 953262"/>
                  <a:gd name="f1060" fmla="val 1003078"/>
                  <a:gd name="f1061" fmla="val 962692"/>
                  <a:gd name="f1062" fmla="val 1001173"/>
                  <a:gd name="f1063" fmla="val 971550"/>
                  <a:gd name="f1064" fmla="val 996601"/>
                  <a:gd name="f1065" fmla="val 980694"/>
                  <a:gd name="f1066" fmla="val 993458"/>
                  <a:gd name="f1067" fmla="val 983075"/>
                  <a:gd name="f1068" fmla="val 992600"/>
                  <a:gd name="f1069" fmla="val 985742"/>
                  <a:gd name="f1070" fmla="val 991838"/>
                  <a:gd name="f1071" fmla="val 988124"/>
                  <a:gd name="f1072" fmla="val 992029"/>
                  <a:gd name="f1073" fmla="val 1001744"/>
                  <a:gd name="f1074" fmla="val 993172"/>
                  <a:gd name="f1075" fmla="val 994791"/>
                  <a:gd name="f1076" fmla="val 1028795"/>
                  <a:gd name="f1077" fmla="val 996029"/>
                  <a:gd name="f1078" fmla="val 1041083"/>
                  <a:gd name="f1079" fmla="val 997172"/>
                  <a:gd name="f1080" fmla="val 1053465"/>
                  <a:gd name="f1081" fmla="val 997553"/>
                  <a:gd name="f1082" fmla="val 1059275"/>
                  <a:gd name="f1083" fmla="val 1011555"/>
                  <a:gd name="f1084" fmla="val 1060133"/>
                  <a:gd name="f1085" fmla="val 1013746"/>
                  <a:gd name="f1086" fmla="val 1062990"/>
                  <a:gd name="f1087" fmla="val 1065181"/>
                  <a:gd name="f1088" fmla="val 1016794"/>
                  <a:gd name="f1089" fmla="val 1038797"/>
                  <a:gd name="f1090" fmla="val 1117092"/>
                  <a:gd name="f1091" fmla="val 1038225"/>
                  <a:gd name="f1092" fmla="val 1150144"/>
                  <a:gd name="f1093" fmla="val 1014984"/>
                  <a:gd name="f1094" fmla="val 1153573"/>
                  <a:gd name="f1095" fmla="val 1012603"/>
                  <a:gd name="f1096" fmla="val 1160907"/>
                  <a:gd name="f1097" fmla="val 1010888"/>
                  <a:gd name="f1098" fmla="val 1163193"/>
                  <a:gd name="f1099" fmla="val 1012793"/>
                  <a:gd name="f1100" fmla="val 1182624"/>
                  <a:gd name="f1101" fmla="val 1028605"/>
                  <a:gd name="f1102" fmla="val 1203865"/>
                  <a:gd name="f1103" fmla="val 1026890"/>
                  <a:gd name="f1104" fmla="val 1226249"/>
                  <a:gd name="f1105" fmla="val 1232059"/>
                  <a:gd name="f1106" fmla="val 1020604"/>
                  <a:gd name="f1107" fmla="val 1240251"/>
                  <a:gd name="f1108" fmla="val 1244632"/>
                  <a:gd name="f1109" fmla="val 1265492"/>
                  <a:gd name="f1110" fmla="val 1038320"/>
                  <a:gd name="f1111" fmla="val 1287876"/>
                  <a:gd name="f1112" fmla="val 1036225"/>
                  <a:gd name="f1113" fmla="val 1310545"/>
                  <a:gd name="f1114" fmla="val 1031939"/>
                  <a:gd name="f1115" fmla="val 1314069"/>
                  <a:gd name="f1116" fmla="val 1318356"/>
                  <a:gd name="f1117" fmla="val 1027652"/>
                  <a:gd name="f1118" fmla="val 1319879"/>
                  <a:gd name="f1119" fmla="val 1024319"/>
                  <a:gd name="f1120" fmla="val 1325309"/>
                  <a:gd name="f1121" fmla="val 1012508"/>
                  <a:gd name="f1122" fmla="val 1335501"/>
                  <a:gd name="f1123" fmla="val 1008507"/>
                  <a:gd name="f1124" fmla="val 1346740"/>
                  <a:gd name="f1125" fmla="val 1005173"/>
                  <a:gd name="f1126" fmla="val 1364457"/>
                  <a:gd name="f1127" fmla="val 999744"/>
                  <a:gd name="f1128" fmla="val 1381887"/>
                  <a:gd name="f1129" fmla="val 993362"/>
                  <a:gd name="f1130" fmla="val 1399699"/>
                  <a:gd name="f1131" fmla="val 988219"/>
                  <a:gd name="f1132" fmla="val 1404081"/>
                  <a:gd name="f1133" fmla="val 986981"/>
                  <a:gd name="f1134" fmla="val 1409510"/>
                  <a:gd name="f1135" fmla="val 987743"/>
                  <a:gd name="f1136" fmla="val 1414082"/>
                  <a:gd name="f1137" fmla="val 989171"/>
                  <a:gd name="f1138" fmla="val 1429703"/>
                  <a:gd name="f1139" fmla="val 994029"/>
                  <a:gd name="f1140" fmla="val 1439609"/>
                  <a:gd name="f1141" fmla="val 1006221"/>
                  <a:gd name="f1142" fmla="val 1450467"/>
                  <a:gd name="f1143" fmla="val 1017461"/>
                  <a:gd name="f1144" fmla="val 1455230"/>
                  <a:gd name="f1145" fmla="val 1022414"/>
                  <a:gd name="f1146" fmla="val 1461802"/>
                  <a:gd name="f1147" fmla="val 1025938"/>
                  <a:gd name="f1148" fmla="val 1468184"/>
                  <a:gd name="f1149" fmla="val 1484757"/>
                  <a:gd name="f1150" fmla="val 1036130"/>
                  <a:gd name="f1151" fmla="val 1501712"/>
                  <a:gd name="f1152" fmla="val 1518476"/>
                  <a:gd name="f1153" fmla="val 1049655"/>
                  <a:gd name="f1154" fmla="val 1520095"/>
                  <a:gd name="f1155" fmla="val 1050322"/>
                  <a:gd name="f1156" fmla="val 1521428"/>
                  <a:gd name="f1157" fmla="val 1052036"/>
                  <a:gd name="f1158" fmla="val 1522667"/>
                  <a:gd name="f1159" fmla="val 1535049"/>
                  <a:gd name="f1160" fmla="val 1068515"/>
                  <a:gd name="f1161" fmla="val 1547336"/>
                  <a:gd name="f1162" fmla="val 1083659"/>
                  <a:gd name="f1163" fmla="val 1559814"/>
                  <a:gd name="f1164" fmla="val 1098709"/>
                  <a:gd name="f1165" fmla="val 1562195"/>
                  <a:gd name="f1166" fmla="val 1101566"/>
                  <a:gd name="f1167" fmla="val 1565625"/>
                  <a:gd name="f1168" fmla="val 1103662"/>
                  <a:gd name="f1169" fmla="val 1568196"/>
                  <a:gd name="f1170" fmla="val 1106424"/>
                  <a:gd name="f1171" fmla="val 1571816"/>
                  <a:gd name="f1172" fmla="val 1110234"/>
                  <a:gd name="f1173" fmla="val 1576388"/>
                  <a:gd name="f1174" fmla="val 1113854"/>
                  <a:gd name="f1175" fmla="val 1578293"/>
                  <a:gd name="f1176" fmla="val 1118426"/>
                  <a:gd name="f1177" fmla="val 1584198"/>
                  <a:gd name="f1178" fmla="val 1595533"/>
                  <a:gd name="f1179" fmla="val 1139000"/>
                  <a:gd name="f1180" fmla="val 1609820"/>
                  <a:gd name="f1181" fmla="val 1141667"/>
                  <a:gd name="f1182" fmla="val 1622870"/>
                  <a:gd name="f1183" fmla="val 1144143"/>
                  <a:gd name="f1184" fmla="val 1635919"/>
                  <a:gd name="f1185" fmla="val 1146239"/>
                  <a:gd name="f1186" fmla="val 1648873"/>
                  <a:gd name="f1187" fmla="val 1149096"/>
                  <a:gd name="f1188" fmla="val 1664684"/>
                  <a:gd name="f1189" fmla="val 1152525"/>
                  <a:gd name="f1190" fmla="val 1680401"/>
                  <a:gd name="f1191" fmla="val 1156240"/>
                  <a:gd name="f1192" fmla="val 1696022"/>
                  <a:gd name="f1193" fmla="val 1160431"/>
                  <a:gd name="f1194" fmla="val 1702784"/>
                  <a:gd name="f1195" fmla="val 1162241"/>
                  <a:gd name="f1196" fmla="val 1709928"/>
                  <a:gd name="f1197" fmla="val 1164336"/>
                  <a:gd name="f1198" fmla="val 1715739"/>
                  <a:gd name="f1199" fmla="val 1168051"/>
                  <a:gd name="f1200" fmla="val 1732026"/>
                  <a:gd name="f1201" fmla="val 1178338"/>
                  <a:gd name="f1202" fmla="val 1749457"/>
                  <a:gd name="f1203" fmla="val 1185291"/>
                  <a:gd name="f1204" fmla="val 1768602"/>
                  <a:gd name="f1205" fmla="val 1182529"/>
                  <a:gd name="f1206" fmla="val 1783937"/>
                  <a:gd name="f1207" fmla="val 1180338"/>
                  <a:gd name="f1208" fmla="val 1796796"/>
                  <a:gd name="f1209" fmla="val 1185958"/>
                  <a:gd name="f1210" fmla="val 1806321"/>
                  <a:gd name="f1211" fmla="val 1194721"/>
                  <a:gd name="f1212" fmla="val 1823657"/>
                  <a:gd name="f1213" fmla="val 1210628"/>
                  <a:gd name="f1214" fmla="val 1842230"/>
                  <a:gd name="f1215" fmla="val 1207008"/>
                  <a:gd name="f1216" fmla="val 1860709"/>
                  <a:gd name="f1217" fmla="val 1201865"/>
                  <a:gd name="f1218" fmla="val 1870234"/>
                  <a:gd name="f1219" fmla="val 1199198"/>
                  <a:gd name="f1220" fmla="val 1878044"/>
                  <a:gd name="f1221" fmla="val 1199579"/>
                  <a:gd name="f1222" fmla="val 1887093"/>
                  <a:gd name="f1223" fmla="val 1202150"/>
                  <a:gd name="f1224" fmla="val 1908048"/>
                  <a:gd name="f1225" fmla="val 1208151"/>
                  <a:gd name="f1226" fmla="val 1922050"/>
                  <a:gd name="f1227" fmla="val 1224439"/>
                  <a:gd name="f1228" fmla="val 1935575"/>
                  <a:gd name="f1229" fmla="val 1238726"/>
                  <a:gd name="f1230" fmla="val 1947101"/>
                  <a:gd name="f1231" fmla="val 1250918"/>
                  <a:gd name="f1232" fmla="val 1960055"/>
                  <a:gd name="f1233" fmla="val 1974247"/>
                  <a:gd name="f1234" fmla="val 1262920"/>
                  <a:gd name="f1235" fmla="val 1992154"/>
                  <a:gd name="f1236" fmla="val 1269492"/>
                  <a:gd name="f1237" fmla="val 2006346"/>
                  <a:gd name="f1238" fmla="val 1267016"/>
                  <a:gd name="f1239" fmla="val 2014919"/>
                  <a:gd name="f1240" fmla="val 1251204"/>
                  <a:gd name="f1241" fmla="val 2017300"/>
                  <a:gd name="f1242" fmla="val 1246727"/>
                  <a:gd name="f1243" fmla="val 2021491"/>
                  <a:gd name="f1244" fmla="val 1241488"/>
                  <a:gd name="f1245" fmla="val 2025968"/>
                  <a:gd name="f1246" fmla="val 1240155"/>
                  <a:gd name="f1247" fmla="val 2047589"/>
                  <a:gd name="f1248" fmla="val 1233488"/>
                  <a:gd name="f1249" fmla="val 2069497"/>
                  <a:gd name="f1250" fmla="val 1223772"/>
                  <a:gd name="f1251" fmla="val 2092643"/>
                  <a:gd name="f1252" fmla="val 1229678"/>
                  <a:gd name="f1253" fmla="val 2124647"/>
                  <a:gd name="f1254" fmla="val 1237774"/>
                  <a:gd name="f1255" fmla="val 2155889"/>
                  <a:gd name="f1256" fmla="val 1237298"/>
                  <a:gd name="f1257" fmla="val 2187893"/>
                  <a:gd name="f1258" fmla="val 1229297"/>
                  <a:gd name="f1259" fmla="val 2239804"/>
                  <a:gd name="f1260" fmla="val 1216343"/>
                  <a:gd name="f1261" fmla="val 2291715"/>
                  <a:gd name="f1262" fmla="val 1202627"/>
                  <a:gd name="f1263" fmla="val 2346294"/>
                  <a:gd name="f1264" fmla="val 1205484"/>
                  <a:gd name="f1265" fmla="val 2355342"/>
                  <a:gd name="f1266" fmla="val 1205960"/>
                  <a:gd name="f1267" fmla="val 2366105"/>
                  <a:gd name="f1268" fmla="val 1200150"/>
                  <a:gd name="f1269" fmla="val 2373916"/>
                  <a:gd name="f1270" fmla="val 1194435"/>
                  <a:gd name="f1271" fmla="val 2388870"/>
                  <a:gd name="f1272" fmla="val 1183577"/>
                  <a:gd name="f1273" fmla="val 2388203"/>
                  <a:gd name="f1274" fmla="val 1182719"/>
                  <a:gd name="f1275" fmla="val 2404967"/>
                  <a:gd name="f1276" fmla="val 1191673"/>
                  <a:gd name="f1277" fmla="val 2408968"/>
                  <a:gd name="f1278" fmla="val 1193864"/>
                  <a:gd name="f1279" fmla="val 2413921"/>
                  <a:gd name="f1280" fmla="val 2416874"/>
                  <a:gd name="f1281" fmla="val 1198436"/>
                  <a:gd name="f1282" fmla="val 2431923"/>
                  <a:gd name="f1283" fmla="val 1214914"/>
                  <a:gd name="f1284" fmla="val 2450497"/>
                  <a:gd name="f1285" fmla="val 1210913"/>
                  <a:gd name="f1286" fmla="val 2468975"/>
                  <a:gd name="f1287" fmla="val 1208532"/>
                  <a:gd name="f1288" fmla="val 2472214"/>
                  <a:gd name="f1289" fmla="val 1208056"/>
                  <a:gd name="f1290" fmla="val 2476119"/>
                  <a:gd name="f1291" fmla="val 1207389"/>
                  <a:gd name="f1292" fmla="val 2478882"/>
                  <a:gd name="f1293" fmla="val 1208723"/>
                  <a:gd name="f1294" fmla="val 2491359"/>
                  <a:gd name="f1295" fmla="val 1214723"/>
                  <a:gd name="f1296" fmla="val 2501932"/>
                  <a:gd name="f1297" fmla="val 1212628"/>
                  <a:gd name="f1298" fmla="val 2512791"/>
                  <a:gd name="f1299" fmla="val 1204436"/>
                  <a:gd name="f1300" fmla="val 2522220"/>
                  <a:gd name="f1301" fmla="val 1197388"/>
                  <a:gd name="f1302" fmla="val 2533079"/>
                  <a:gd name="f1303" fmla="val 1193197"/>
                  <a:gd name="f1304" fmla="val 1201960"/>
                  <a:gd name="f1305" fmla="val 2568988"/>
                  <a:gd name="f1306" fmla="val 2595467"/>
                  <a:gd name="f1307" fmla="val 1222343"/>
                  <a:gd name="f1308" fmla="val 2623471"/>
                  <a:gd name="f1309" fmla="val 1210056"/>
                  <a:gd name="f1310" fmla="val 2643473"/>
                  <a:gd name="f1311" fmla="val 1201293"/>
                  <a:gd name="f1312" fmla="val 2663190"/>
                  <a:gd name="f1313" fmla="val 1199293"/>
                  <a:gd name="f1314" fmla="val 2684241"/>
                  <a:gd name="f1315" fmla="val 2692337"/>
                  <a:gd name="f1316" fmla="val 1211580"/>
                  <a:gd name="f1317" fmla="val 2702814"/>
                  <a:gd name="f1318" fmla="val 1209294"/>
                  <a:gd name="f1319" fmla="val 2712244"/>
                  <a:gd name="f1320" fmla="val 2717578"/>
                  <a:gd name="f1321" fmla="val 1210437"/>
                  <a:gd name="f1322" fmla="val 2723484"/>
                  <a:gd name="f1323" fmla="val 1210532"/>
                  <a:gd name="f1324" fmla="val 2728055"/>
                  <a:gd name="f1325" fmla="val 2740248"/>
                  <a:gd name="f1326" fmla="val 2751582"/>
                  <a:gd name="f1327" fmla="val 1226820"/>
                  <a:gd name="f1328" fmla="val 2763869"/>
                  <a:gd name="f1329" fmla="val 1232821"/>
                  <a:gd name="f1330" fmla="val 2769775"/>
                  <a:gd name="f1331" fmla="val 2776823"/>
                  <a:gd name="f1332" fmla="val 1237202"/>
                  <a:gd name="f1333" fmla="val 2783491"/>
                  <a:gd name="f1334" fmla="val 2803208"/>
                  <a:gd name="f1335" fmla="val 2822925"/>
                  <a:gd name="f1336" fmla="val 2842546"/>
                  <a:gd name="f1337" fmla="val 1236917"/>
                  <a:gd name="f1338" fmla="val 2874931"/>
                  <a:gd name="f1339" fmla="val 1235583"/>
                  <a:gd name="f1340" fmla="val 2907792"/>
                  <a:gd name="f1341" fmla="val 1235297"/>
                  <a:gd name="f1342" fmla="val 2931128"/>
                  <a:gd name="f1343" fmla="val 1206913"/>
                  <a:gd name="f1344" fmla="val 2933034"/>
                  <a:gd name="f1345" fmla="val 1204627"/>
                  <a:gd name="f1346" fmla="val 2937129"/>
                  <a:gd name="f1347" fmla="val 1203293"/>
                  <a:gd name="f1348" fmla="val 2940368"/>
                  <a:gd name="f1349" fmla="val 1202912"/>
                  <a:gd name="f1350" fmla="val 2955322"/>
                  <a:gd name="f1351" fmla="val 1201103"/>
                  <a:gd name="f1352" fmla="val 2970657"/>
                  <a:gd name="f1353" fmla="val 1200912"/>
                  <a:gd name="f1354" fmla="val 2985421"/>
                  <a:gd name="f1355" fmla="val 1197959"/>
                  <a:gd name="f1356" fmla="val 2997232"/>
                  <a:gd name="f1357" fmla="val 1195578"/>
                  <a:gd name="f1358" fmla="val 3007043"/>
                  <a:gd name="f1359" fmla="val 1196340"/>
                  <a:gd name="f1360" fmla="val 3015996"/>
                  <a:gd name="f1361" fmla="val 1204722"/>
                  <a:gd name="f1362" fmla="val 3027712"/>
                  <a:gd name="f1363" fmla="val 1215771"/>
                  <a:gd name="f1364" fmla="val 3042000"/>
                  <a:gd name="f1365" fmla="val 1222248"/>
                  <a:gd name="f1366" fmla="val 3057621"/>
                  <a:gd name="f1367" fmla="val 3073241"/>
                  <a:gd name="f1368" fmla="val 1215295"/>
                  <a:gd name="f1369" fmla="val 3083528"/>
                  <a:gd name="f1370" fmla="val 1222724"/>
                  <a:gd name="f1371" fmla="val 3095054"/>
                  <a:gd name="f1372" fmla="val 1230440"/>
                  <a:gd name="f1373" fmla="val 3103436"/>
                  <a:gd name="f1374" fmla="val 1236059"/>
                  <a:gd name="f1375" fmla="val 3112961"/>
                  <a:gd name="f1376" fmla="val 3122295"/>
                  <a:gd name="f1377" fmla="val 1243679"/>
                  <a:gd name="f1378" fmla="val 3143441"/>
                  <a:gd name="f1379" fmla="val 1244917"/>
                  <a:gd name="f1380" fmla="val 3161634"/>
                  <a:gd name="f1381" fmla="val 1264539"/>
                  <a:gd name="f1382" fmla="val 3184589"/>
                  <a:gd name="f1383" fmla="val 1253395"/>
                  <a:gd name="f1384" fmla="val 3186113"/>
                  <a:gd name="f1385" fmla="val 1252633"/>
                  <a:gd name="f1386" fmla="val 3188875"/>
                  <a:gd name="f1387" fmla="val 1254538"/>
                  <a:gd name="f1388" fmla="val 3191066"/>
                  <a:gd name="f1389" fmla="val 1255014"/>
                  <a:gd name="f1390" fmla="val 3208592"/>
                  <a:gd name="f1391" fmla="val 3225070"/>
                  <a:gd name="f1392" fmla="val 1255109"/>
                  <a:gd name="f1393" fmla="val 3237929"/>
                  <a:gd name="f1394" fmla="val 1243203"/>
                  <a:gd name="f1395" fmla="val 3254788"/>
                  <a:gd name="f1396" fmla="val 1227677"/>
                  <a:gd name="f1397" fmla="val 3273457"/>
                  <a:gd name="f1398" fmla="val 1226153"/>
                  <a:gd name="f1399" fmla="val 3294221"/>
                  <a:gd name="f1400" fmla="val 1231202"/>
                  <a:gd name="f1401" fmla="val 3300889"/>
                  <a:gd name="f1402" fmla="val 3307557"/>
                  <a:gd name="f1403" fmla="val 1233964"/>
                  <a:gd name="f1404" fmla="val 3314319"/>
                  <a:gd name="f1405" fmla="val 3323463"/>
                  <a:gd name="f1406" fmla="val 3332703"/>
                  <a:gd name="f1407" fmla="val 1239203"/>
                  <a:gd name="f1408" fmla="val 3341846"/>
                  <a:gd name="f1409" fmla="val 1241108"/>
                  <a:gd name="f1410" fmla="val 3350705"/>
                  <a:gd name="f1411" fmla="val 1243013"/>
                  <a:gd name="f1412" fmla="val 3360516"/>
                  <a:gd name="f1413" fmla="val 1246251"/>
                  <a:gd name="f1414" fmla="val 3367373"/>
                  <a:gd name="f1415" fmla="val 3373279"/>
                  <a:gd name="f1416" fmla="val 1231011"/>
                  <a:gd name="f1417" fmla="val 3377470"/>
                  <a:gd name="f1418" fmla="val 1231678"/>
                  <a:gd name="f1419" fmla="val 3382899"/>
                  <a:gd name="f1420" fmla="val 3401759"/>
                  <a:gd name="f1421" fmla="val 1259110"/>
                  <a:gd name="f1422" fmla="val 3424619"/>
                  <a:gd name="f1423" fmla="val 1272445"/>
                  <a:gd name="f1424" fmla="val 3453765"/>
                  <a:gd name="f1425" fmla="val 1273397"/>
                  <a:gd name="f1426" fmla="val 3459766"/>
                  <a:gd name="f1427" fmla="val 1273588"/>
                  <a:gd name="f1428" fmla="val 3465862"/>
                  <a:gd name="f1429" fmla="val 1274921"/>
                  <a:gd name="f1430" fmla="val 3471767"/>
                  <a:gd name="f1431" fmla="val 1276350"/>
                  <a:gd name="f1432" fmla="val 3475387"/>
                  <a:gd name="f1433" fmla="val 1277207"/>
                  <a:gd name="f1434" fmla="val 3479769"/>
                  <a:gd name="f1435" fmla="val 1278160"/>
                  <a:gd name="f1436" fmla="val 3481959"/>
                  <a:gd name="f1437" fmla="val 1280732"/>
                  <a:gd name="f1438" fmla="val 3499009"/>
                  <a:gd name="f1439" fmla="val 1300353"/>
                  <a:gd name="f1440" fmla="val 3520250"/>
                  <a:gd name="f1441" fmla="val 1313974"/>
                  <a:gd name="f1442" fmla="val 3543396"/>
                  <a:gd name="f1443" fmla="val 1324928"/>
                  <a:gd name="f1444" fmla="val 3551682"/>
                  <a:gd name="f1445" fmla="val 1328833"/>
                  <a:gd name="f1446" fmla="val 3560541"/>
                  <a:gd name="f1447" fmla="val 1332738"/>
                  <a:gd name="f1448" fmla="val 3569494"/>
                  <a:gd name="f1449" fmla="val 1333881"/>
                  <a:gd name="f1450" fmla="val 3578828"/>
                  <a:gd name="f1451" fmla="val 1335024"/>
                  <a:gd name="f1452" fmla="val 3588639"/>
                  <a:gd name="f1453" fmla="val 1333119"/>
                  <a:gd name="f1454" fmla="val 3598164"/>
                  <a:gd name="f1455" fmla="val 1332071"/>
                  <a:gd name="f1456" fmla="val 3603784"/>
                  <a:gd name="f1457" fmla="val 1331500"/>
                  <a:gd name="f1458" fmla="val 3610261"/>
                  <a:gd name="f1459" fmla="val 1331595"/>
                  <a:gd name="f1460" fmla="val 3614738"/>
                  <a:gd name="f1461" fmla="val 3628930"/>
                  <a:gd name="f1462" fmla="val 1320165"/>
                  <a:gd name="f1463" fmla="val 3642646"/>
                  <a:gd name="f1464" fmla="val 1310831"/>
                  <a:gd name="f1465" fmla="val 3655886"/>
                  <a:gd name="f1466" fmla="val 1300734"/>
                  <a:gd name="f1467" fmla="val 3667221"/>
                  <a:gd name="f1468" fmla="val 1292066"/>
                  <a:gd name="f1469" fmla="val 3669507"/>
                  <a:gd name="f1470" fmla="val 1290828"/>
                  <a:gd name="f1471" fmla="val 3679317"/>
                  <a:gd name="f1472" fmla="val 3689414"/>
                  <a:gd name="f1473" fmla="val 1312831"/>
                  <a:gd name="f1474" fmla="val 3701987"/>
                  <a:gd name="f1475" fmla="val 1318641"/>
                  <a:gd name="f1476" fmla="val 3715893"/>
                  <a:gd name="f1477" fmla="val 1321022"/>
                  <a:gd name="f1478" fmla="val 3737896"/>
                  <a:gd name="f1479" fmla="val 1324737"/>
                  <a:gd name="f1480" fmla="val 3760089"/>
                  <a:gd name="f1481" fmla="val 1327880"/>
                  <a:gd name="f1482" fmla="val 3782282"/>
                  <a:gd name="f1483" fmla="val 3802380"/>
                  <a:gd name="f1484" fmla="val 1331309"/>
                  <a:gd name="f1485" fmla="val 3812000"/>
                  <a:gd name="f1486" fmla="val 1322546"/>
                  <a:gd name="f1487" fmla="val 3816001"/>
                  <a:gd name="f1488" fmla="val 1302639"/>
                  <a:gd name="f1489" fmla="val 3818287"/>
                  <a:gd name="f1490" fmla="val 1291590"/>
                  <a:gd name="f1491" fmla="val 3821240"/>
                  <a:gd name="f1492" fmla="val 1279588"/>
                  <a:gd name="f1493" fmla="val 3833431"/>
                  <a:gd name="f1494" fmla="val 1276636"/>
                  <a:gd name="f1495" fmla="val 3853339"/>
                  <a:gd name="f1496" fmla="val 1271873"/>
                  <a:gd name="f1497" fmla="val 3874008"/>
                  <a:gd name="f1498" fmla="val 1269778"/>
                  <a:gd name="f1499" fmla="val 3883819"/>
                  <a:gd name="f1500" fmla="val 1246442"/>
                  <a:gd name="f1501" fmla="val 3889248"/>
                  <a:gd name="f1502" fmla="val 1251585"/>
                  <a:gd name="f1503" fmla="val 3892582"/>
                  <a:gd name="f1504" fmla="val 1254633"/>
                  <a:gd name="f1505" fmla="val 3895821"/>
                  <a:gd name="f1506" fmla="val 3904774"/>
                  <a:gd name="f1507" fmla="val 3923347"/>
                  <a:gd name="f1508" fmla="val 3932778"/>
                  <a:gd name="f1509" fmla="val 3946684"/>
                  <a:gd name="f1510" fmla="val 1251776"/>
                  <a:gd name="f1511" fmla="val 3959448"/>
                  <a:gd name="f1512" fmla="val 1253776"/>
                  <a:gd name="f1513" fmla="val 3972782"/>
                  <a:gd name="f1514" fmla="val 1262063"/>
                  <a:gd name="f1515" fmla="val 3995071"/>
                  <a:gd name="f1516" fmla="val 1275779"/>
                  <a:gd name="f1517" fmla="val 4019931"/>
                  <a:gd name="f1518" fmla="val 1272635"/>
                  <a:gd name="f1519" fmla="val 4042505"/>
                  <a:gd name="f1520" fmla="val 1267111"/>
                  <a:gd name="f1521" fmla="val 4059555"/>
                  <a:gd name="f1522" fmla="val 1263015"/>
                  <a:gd name="f1523" fmla="val 4077748"/>
                  <a:gd name="f1524" fmla="val 1255490"/>
                  <a:gd name="f1525" fmla="val 4088892"/>
                  <a:gd name="f1526" fmla="val 1238250"/>
                  <a:gd name="f1527" fmla="val 4092416"/>
                  <a:gd name="f1528" fmla="val 1232726"/>
                  <a:gd name="f1529" fmla="val 4100322"/>
                  <a:gd name="f1530" fmla="val 1229963"/>
                  <a:gd name="f1531" fmla="val 4106609"/>
                  <a:gd name="f1532" fmla="val 1226344"/>
                  <a:gd name="f1533" fmla="val 4111848"/>
                  <a:gd name="f1534" fmla="val 4117372"/>
                  <a:gd name="f1535" fmla="val 1220629"/>
                  <a:gd name="f1536" fmla="val 4123182"/>
                  <a:gd name="f1537" fmla="val 4129373"/>
                  <a:gd name="f1538" fmla="val 1216628"/>
                  <a:gd name="f1539" fmla="val 4136232"/>
                  <a:gd name="f1540" fmla="val 1213580"/>
                  <a:gd name="f1541" fmla="val 4142328"/>
                  <a:gd name="f1542" fmla="val 1214438"/>
                  <a:gd name="f1543" fmla="val 4160806"/>
                  <a:gd name="f1544" fmla="val 1216914"/>
                  <a:gd name="f1545" fmla="val 4175475"/>
                  <a:gd name="f1546" fmla="val 1212056"/>
                  <a:gd name="f1547" fmla="val 4188524"/>
                  <a:gd name="f1548" fmla="val 1198245"/>
                  <a:gd name="f1549" fmla="val 4195287"/>
                  <a:gd name="f1550" fmla="val 1191101"/>
                  <a:gd name="f1551" fmla="val 4205288"/>
                  <a:gd name="f1552" fmla="val 1182434"/>
                  <a:gd name="f1553" fmla="val 4213860"/>
                  <a:gd name="f1554" fmla="val 1182338"/>
                  <a:gd name="f1555" fmla="val 4234720"/>
                  <a:gd name="f1556" fmla="val 1182053"/>
                  <a:gd name="f1557" fmla="val 4252055"/>
                  <a:gd name="f1558" fmla="val 1175195"/>
                  <a:gd name="f1559" fmla="val 4270820"/>
                  <a:gd name="f1560" fmla="val 1167003"/>
                  <a:gd name="f1561" fmla="val 4282916"/>
                  <a:gd name="f1562" fmla="val 1161764"/>
                  <a:gd name="f1563" fmla="val 4296632"/>
                  <a:gd name="f1564" fmla="val 1158145"/>
                  <a:gd name="f1565" fmla="val 4309587"/>
                  <a:gd name="f1566" fmla="val 1153287"/>
                  <a:gd name="f1567" fmla="val 4324731"/>
                  <a:gd name="f1568" fmla="val 1147572"/>
                  <a:gd name="f1569" fmla="val 4341210"/>
                  <a:gd name="f1570" fmla="val 1145477"/>
                  <a:gd name="f1571" fmla="val 4350449"/>
                  <a:gd name="f1572" fmla="val 1129665"/>
                  <a:gd name="f1573" fmla="val 4351496"/>
                  <a:gd name="f1574" fmla="val 1127951"/>
                  <a:gd name="f1575" fmla="val 4354640"/>
                  <a:gd name="f1576" fmla="val 1127665"/>
                  <a:gd name="f1577" fmla="val 4356164"/>
                  <a:gd name="f1578" fmla="val 1126046"/>
                  <a:gd name="f1579" fmla="val 4361021"/>
                  <a:gd name="f1580" fmla="val 1121093"/>
                  <a:gd name="f1581" fmla="val 4367308"/>
                  <a:gd name="f1582" fmla="val 1116521"/>
                  <a:gd name="f1583" fmla="val 4369880"/>
                  <a:gd name="f1584" fmla="val 1110520"/>
                  <a:gd name="f1585" fmla="val 4377309"/>
                  <a:gd name="f1586" fmla="val 1092994"/>
                  <a:gd name="f1587" fmla="val 4383119"/>
                  <a:gd name="f1588" fmla="val 1074896"/>
                  <a:gd name="f1589" fmla="val 4389787"/>
                  <a:gd name="f1590" fmla="val 1057085"/>
                  <a:gd name="f1591" fmla="val 4391216"/>
                  <a:gd name="f1592" fmla="val 1053275"/>
                  <a:gd name="f1593" fmla="val 4392549"/>
                  <a:gd name="f1594" fmla="val 1048417"/>
                  <a:gd name="f1595" fmla="val 4395502"/>
                  <a:gd name="f1596" fmla="val 1046226"/>
                  <a:gd name="f1597" fmla="val 4412552"/>
                  <a:gd name="f1598" fmla="val 4429888"/>
                  <a:gd name="f1599" fmla="val 1021556"/>
                  <a:gd name="f1600" fmla="val 4447413"/>
                  <a:gd name="f1601" fmla="val 1009650"/>
                  <a:gd name="f1602" fmla="val 4454462"/>
                  <a:gd name="f1603" fmla="val 1004887"/>
                  <a:gd name="f1604" fmla="val 4460367"/>
                  <a:gd name="f1605" fmla="val 1007555"/>
                  <a:gd name="f1606" fmla="val 4466654"/>
                  <a:gd name="f1607" fmla="val 1013079"/>
                  <a:gd name="f1608" fmla="val 4472750"/>
                  <a:gd name="f1609" fmla="val 1018318"/>
                  <a:gd name="f1610" fmla="val 4480275"/>
                  <a:gd name="f1611" fmla="val 4487894"/>
                  <a:gd name="f1612" fmla="val 1025081"/>
                  <a:gd name="f1613" fmla="val 4503135"/>
                  <a:gd name="f1614" fmla="val 4518946"/>
                  <a:gd name="f1615" fmla="val 1028224"/>
                  <a:gd name="f1616" fmla="val 4534472"/>
                  <a:gd name="f1617" fmla="val 4540282"/>
                  <a:gd name="f1618" fmla="val 4546473"/>
                  <a:gd name="f1619" fmla="val 1024795"/>
                  <a:gd name="f1620" fmla="val 4551903"/>
                  <a:gd name="f1621" fmla="val 4562189"/>
                  <a:gd name="f1622" fmla="val 4571714"/>
                  <a:gd name="f1623" fmla="val 1009745"/>
                  <a:gd name="f1624" fmla="val 4582382"/>
                  <a:gd name="f1625" fmla="val 1005364"/>
                  <a:gd name="f1626" fmla="val 4594765"/>
                  <a:gd name="f1627" fmla="val 1000316"/>
                  <a:gd name="f1628" fmla="val 4602194"/>
                  <a:gd name="f1629" fmla="val 992219"/>
                  <a:gd name="f1630" fmla="val 4605909"/>
                  <a:gd name="f1631" fmla="val 979551"/>
                  <a:gd name="f1632" fmla="val 4611434"/>
                  <a:gd name="f1633" fmla="val 960692"/>
                  <a:gd name="f1634" fmla="val 4624579"/>
                  <a:gd name="f1635" fmla="val 947547"/>
                  <a:gd name="f1636" fmla="val 4640104"/>
                  <a:gd name="f1637" fmla="val 936879"/>
                  <a:gd name="f1638" fmla="val 4659821"/>
                  <a:gd name="f1639" fmla="val 923258"/>
                  <a:gd name="f1640" fmla="val 4683348"/>
                  <a:gd name="f1641" fmla="val 923925"/>
                  <a:gd name="f1642" fmla="val 4705731"/>
                  <a:gd name="f1643" fmla="val 920591"/>
                  <a:gd name="f1644" fmla="val 4714304"/>
                  <a:gd name="f1645" fmla="val 919353"/>
                  <a:gd name="f1646" fmla="val 4723162"/>
                  <a:gd name="f1647" fmla="val 918305"/>
                  <a:gd name="f1648" fmla="val 4730973"/>
                  <a:gd name="f1649" fmla="val 915162"/>
                  <a:gd name="f1650" fmla="val 4760595"/>
                  <a:gd name="f1651" fmla="val 903351"/>
                  <a:gd name="f1652" fmla="val 4790218"/>
                  <a:gd name="f1653" fmla="val 892112"/>
                  <a:gd name="f1654" fmla="val 4822794"/>
                  <a:gd name="f1655" fmla="val 892397"/>
                  <a:gd name="f1656" fmla="val 4825460"/>
                  <a:gd name="f1657" fmla="val 4828128"/>
                  <a:gd name="f1658" fmla="val 4830794"/>
                  <a:gd name="f1659" fmla="val 4853940"/>
                  <a:gd name="f1660" fmla="val 887730"/>
                  <a:gd name="f1661" fmla="val 4877848"/>
                  <a:gd name="f1662" fmla="val 886206"/>
                  <a:gd name="f1663" fmla="val 4894421"/>
                  <a:gd name="f1664" fmla="val 865442"/>
                  <a:gd name="f1665" fmla="val 4897469"/>
                  <a:gd name="f1666" fmla="val 861632"/>
                  <a:gd name="f1667" fmla="val 4904422"/>
                  <a:gd name="f1668" fmla="val 860489"/>
                  <a:gd name="f1669" fmla="val 4909756"/>
                  <a:gd name="f1670" fmla="val 858964"/>
                  <a:gd name="f1671" fmla="val 4918996"/>
                  <a:gd name="f1672" fmla="val 856488"/>
                  <a:gd name="f1673" fmla="val 4925188"/>
                  <a:gd name="f1674" fmla="val 851440"/>
                  <a:gd name="f1675" fmla="val 4928521"/>
                  <a:gd name="f1676" fmla="val 842391"/>
                  <a:gd name="f1677" fmla="val 4934141"/>
                  <a:gd name="f1678" fmla="val 826770"/>
                  <a:gd name="f1679" fmla="val 4940808"/>
                  <a:gd name="f1680" fmla="val 811435"/>
                  <a:gd name="f1681" fmla="val 4945857"/>
                  <a:gd name="f1682" fmla="val 795623"/>
                  <a:gd name="f1683" fmla="val 4949381"/>
                  <a:gd name="f1684" fmla="val 784765"/>
                  <a:gd name="f1685" fmla="val 4955953"/>
                  <a:gd name="f1686" fmla="val 778764"/>
                  <a:gd name="f1687" fmla="val 4966145"/>
                  <a:gd name="f1688" fmla="val 774287"/>
                  <a:gd name="f1689" fmla="val 4971860"/>
                  <a:gd name="f1690" fmla="val 771811"/>
                  <a:gd name="f1691" fmla="val 4976813"/>
                  <a:gd name="f1692" fmla="val 766382"/>
                  <a:gd name="f1693" fmla="val 4980909"/>
                  <a:gd name="f1694" fmla="val 761333"/>
                  <a:gd name="f1695" fmla="val 4985862"/>
                  <a:gd name="f1696" fmla="val 755237"/>
                  <a:gd name="f1697" fmla="val 4988433"/>
                  <a:gd name="f1698" fmla="val 747141"/>
                  <a:gd name="f1699" fmla="val 4993862"/>
                  <a:gd name="f1700" fmla="val 741712"/>
                  <a:gd name="f1701" fmla="val 5007102"/>
                  <a:gd name="f1702" fmla="val 728186"/>
                  <a:gd name="f1703" fmla="val 5011198"/>
                  <a:gd name="f1704" fmla="val 713232"/>
                  <a:gd name="f1705" fmla="val 5006816"/>
                  <a:gd name="f1706" fmla="val 694754"/>
                  <a:gd name="f1707" fmla="val 5002911"/>
                  <a:gd name="f1708" fmla="val 678371"/>
                  <a:gd name="f1709" fmla="val 5013198"/>
                  <a:gd name="f1710" fmla="val 656463"/>
                  <a:gd name="f1711" fmla="val 5026724"/>
                  <a:gd name="f1712" fmla="val 653129"/>
                  <a:gd name="f1713" fmla="val 5041678"/>
                  <a:gd name="f1714" fmla="val 649414"/>
                  <a:gd name="f1715" fmla="val 5051965"/>
                  <a:gd name="f1716" fmla="val 640271"/>
                  <a:gd name="f1717" fmla="val 5062538"/>
                  <a:gd name="f1718" fmla="val 630079"/>
                  <a:gd name="f1719" fmla="val 5068443"/>
                  <a:gd name="f1720" fmla="val 624364"/>
                  <a:gd name="f1721" fmla="val 5076730"/>
                  <a:gd name="f1722" fmla="val 619411"/>
                  <a:gd name="f1723" fmla="val 5084731"/>
                  <a:gd name="f1724" fmla="val 617982"/>
                  <a:gd name="f1725" fmla="val 5115116"/>
                  <a:gd name="f1726" fmla="val 612458"/>
                  <a:gd name="f1727" fmla="val 5143786"/>
                  <a:gd name="f1728" fmla="val 619220"/>
                  <a:gd name="f1729" fmla="val 5172647"/>
                  <a:gd name="f1730" fmla="val 630174"/>
                  <a:gd name="f1731" fmla="val 5191506"/>
                  <a:gd name="f1732" fmla="val 637318"/>
                  <a:gd name="f1733" fmla="val 5212461"/>
                  <a:gd name="f1734" fmla="val 639223"/>
                  <a:gd name="f1735" fmla="val 5232654"/>
                  <a:gd name="f1736" fmla="val 642080"/>
                  <a:gd name="f1737" fmla="val 5238941"/>
                  <a:gd name="f1738" fmla="val 642937"/>
                  <a:gd name="f1739" fmla="val 5246942"/>
                  <a:gd name="f1740" fmla="val 641033"/>
                  <a:gd name="f1741" fmla="val 5252371"/>
                  <a:gd name="f1742" fmla="val 637508"/>
                  <a:gd name="f1743" fmla="val 5271421"/>
                  <a:gd name="f1744" fmla="val 625316"/>
                  <a:gd name="f1745" fmla="val 5290376"/>
                  <a:gd name="f1746" fmla="val 612743"/>
                  <a:gd name="f1747" fmla="val 5308092"/>
                  <a:gd name="f1748" fmla="val 598646"/>
                  <a:gd name="f1749" fmla="val 5324571"/>
                  <a:gd name="f1750" fmla="val 585407"/>
                  <a:gd name="f1751" fmla="val 5343144"/>
                  <a:gd name="f1752" fmla="val 579882"/>
                  <a:gd name="f1753" fmla="val 5363147"/>
                  <a:gd name="f1754" fmla="val 581311"/>
                  <a:gd name="f1755" fmla="val 5377720"/>
                  <a:gd name="f1756" fmla="val 582359"/>
                  <a:gd name="f1757" fmla="val 5390864"/>
                  <a:gd name="f1758" fmla="val 579977"/>
                  <a:gd name="f1759" fmla="val 5404580"/>
                  <a:gd name="f1760" fmla="val 576358"/>
                  <a:gd name="f1761" fmla="val 5416010"/>
                  <a:gd name="f1762" fmla="val 573310"/>
                  <a:gd name="f1763" fmla="val 5428583"/>
                  <a:gd name="f1764" fmla="val 571214"/>
                  <a:gd name="f1765" fmla="val 5440203"/>
                  <a:gd name="f1766" fmla="val 572548"/>
                  <a:gd name="f1767" fmla="val 5456491"/>
                  <a:gd name="f1768" fmla="val 574453"/>
                  <a:gd name="f1769" fmla="val 5469922"/>
                  <a:gd name="f1770" fmla="val 571691"/>
                  <a:gd name="f1771" fmla="val 5482971"/>
                  <a:gd name="f1772" fmla="val 561880"/>
                  <a:gd name="f1773" fmla="val 5489924"/>
                  <a:gd name="f1774" fmla="val 556641"/>
                  <a:gd name="f1775" fmla="val 5498878"/>
                  <a:gd name="f1776" fmla="val 553879"/>
                  <a:gd name="f1777" fmla="val 5507165"/>
                  <a:gd name="f1778" fmla="val 550259"/>
                  <a:gd name="f1779" fmla="val 5519928"/>
                  <a:gd name="f1780" fmla="val 544640"/>
                  <a:gd name="f1781" fmla="val 5533168"/>
                  <a:gd name="f1782" fmla="val 539877"/>
                  <a:gd name="f1783" fmla="val 5545645"/>
                  <a:gd name="f1784" fmla="val 533591"/>
                  <a:gd name="f1785" fmla="val 5559076"/>
                  <a:gd name="f1786" fmla="val 526923"/>
                  <a:gd name="f1787" fmla="val 5571363"/>
                  <a:gd name="f1788" fmla="val 517684"/>
                  <a:gd name="f1789" fmla="val 5585079"/>
                  <a:gd name="f1790" fmla="val 511969"/>
                  <a:gd name="f1791" fmla="val 5599843"/>
                  <a:gd name="f1792" fmla="val 505778"/>
                  <a:gd name="f1793" fmla="val 5609368"/>
                  <a:gd name="f1794" fmla="val 496348"/>
                  <a:gd name="f1795" fmla="val 5615368"/>
                  <a:gd name="f1796" fmla="val 481679"/>
                  <a:gd name="f1797" fmla="val 5619179"/>
                  <a:gd name="f1798" fmla="val 472440"/>
                  <a:gd name="f1799" fmla="val 5624417"/>
                  <a:gd name="f1800" fmla="val 462629"/>
                  <a:gd name="f1801" fmla="val 5631656"/>
                  <a:gd name="f1802" fmla="val 456152"/>
                  <a:gd name="f1803" fmla="val 5646611"/>
                  <a:gd name="f1804" fmla="val 442913"/>
                  <a:gd name="f1805" fmla="val 5664136"/>
                  <a:gd name="f1806" fmla="val 432625"/>
                  <a:gd name="f1807" fmla="val 5679377"/>
                  <a:gd name="f1808" fmla="val 419576"/>
                  <a:gd name="f1809" fmla="val 5700808"/>
                  <a:gd name="f1810" fmla="val 401288"/>
                  <a:gd name="f1811" fmla="val 5720620"/>
                  <a:gd name="f1812" fmla="val 381857"/>
                  <a:gd name="f1813" fmla="val 5722525"/>
                  <a:gd name="f1814" fmla="val 350615"/>
                  <a:gd name="f1815" fmla="val 5723572"/>
                  <a:gd name="f1816" fmla="val 333375"/>
                  <a:gd name="f1817" fmla="val 5732716"/>
                  <a:gd name="f1818" fmla="val 326041"/>
                  <a:gd name="f1819" fmla="val 5749576"/>
                  <a:gd name="f1820" fmla="val 321945"/>
                  <a:gd name="f1821" fmla="val 5755195"/>
                  <a:gd name="f1822" fmla="val 320612"/>
                  <a:gd name="f1823" fmla="val 5763197"/>
                  <a:gd name="f1824" fmla="val 318040"/>
                  <a:gd name="f1825" fmla="val 5764911"/>
                  <a:gd name="f1826" fmla="val 313849"/>
                  <a:gd name="f1827" fmla="val 5770054"/>
                  <a:gd name="f1828" fmla="val 301371"/>
                  <a:gd name="f1829" fmla="val 5780722"/>
                  <a:gd name="f1830" fmla="val 298895"/>
                  <a:gd name="f1831" fmla="val 5791009"/>
                  <a:gd name="f1832" fmla="val 293942"/>
                  <a:gd name="f1833" fmla="val 5797201"/>
                  <a:gd name="f1834" fmla="val 290989"/>
                  <a:gd name="f1835" fmla="val 5804821"/>
                  <a:gd name="f1836" fmla="val 285179"/>
                  <a:gd name="f1837" fmla="val 5806440"/>
                  <a:gd name="f1838" fmla="val 279178"/>
                  <a:gd name="f1839" fmla="val 5813107"/>
                  <a:gd name="f1840" fmla="val 254889"/>
                  <a:gd name="f1841" fmla="val 5831395"/>
                  <a:gd name="f1842" fmla="val 240602"/>
                  <a:gd name="f1843" fmla="val 5848636"/>
                  <a:gd name="f1844" fmla="val 224885"/>
                  <a:gd name="f1845" fmla="val 5853684"/>
                  <a:gd name="f1846" fmla="val 220218"/>
                  <a:gd name="f1847" fmla="val 5859113"/>
                  <a:gd name="f1848" fmla="val 214884"/>
                  <a:gd name="f1849" fmla="val 5861590"/>
                  <a:gd name="f1850" fmla="val 208788"/>
                  <a:gd name="f1851" fmla="val 5866829"/>
                  <a:gd name="f1852" fmla="val 195643"/>
                  <a:gd name="f1853" fmla="val 5874639"/>
                  <a:gd name="f1854" fmla="val 186118"/>
                  <a:gd name="f1855" fmla="val 5888355"/>
                  <a:gd name="f1856" fmla="val 181166"/>
                  <a:gd name="f1857" fmla="val 5892736"/>
                  <a:gd name="f1858" fmla="val 179642"/>
                  <a:gd name="f1859" fmla="val 5896737"/>
                  <a:gd name="f1860" fmla="val 176117"/>
                  <a:gd name="f1861" fmla="val 5900071"/>
                  <a:gd name="f1862" fmla="val 172784"/>
                  <a:gd name="f1863" fmla="val 5907215"/>
                  <a:gd name="f1864" fmla="val 165545"/>
                  <a:gd name="f1865" fmla="val 5913215"/>
                  <a:gd name="f1866" fmla="val 157067"/>
                  <a:gd name="f1867" fmla="val 5920740"/>
                  <a:gd name="f1868" fmla="val 150305"/>
                  <a:gd name="f1869" fmla="val 5939885"/>
                  <a:gd name="f1870" fmla="val 132874"/>
                  <a:gd name="f1871" fmla="val 5958840"/>
                  <a:gd name="f1872" fmla="val 115729"/>
                  <a:gd name="f1873" fmla="val 5969985"/>
                  <a:gd name="f1874" fmla="val 91345"/>
                  <a:gd name="f1875" fmla="val 5975413"/>
                  <a:gd name="f1876" fmla="val 79439"/>
                  <a:gd name="f1877" fmla="val 5981605"/>
                  <a:gd name="f1878" fmla="val 66485"/>
                  <a:gd name="f1879" fmla="val 5991130"/>
                  <a:gd name="f1880" fmla="val 58293"/>
                  <a:gd name="f1881" fmla="val 6003227"/>
                  <a:gd name="f1882" fmla="val 47911"/>
                  <a:gd name="f1883" fmla="val 6019133"/>
                  <a:gd name="f1884" fmla="val 42005"/>
                  <a:gd name="f1885" fmla="val 6033325"/>
                  <a:gd name="f1886" fmla="val 33909"/>
                  <a:gd name="f1887" fmla="val 6040469"/>
                  <a:gd name="f1888" fmla="val 29813"/>
                  <a:gd name="f1889" fmla="val 6047137"/>
                  <a:gd name="f1890" fmla="val 24860"/>
                  <a:gd name="f1891" fmla="val 6054376"/>
                  <a:gd name="f1892" fmla="val 20955"/>
                  <a:gd name="f1893" fmla="val 6067234"/>
                  <a:gd name="f1894" fmla="val 14097"/>
                  <a:gd name="f1895" fmla="val 6080379"/>
                  <a:gd name="f1896" fmla="val 7715"/>
                  <a:gd name="f1897" fmla="+- 0 0 -90"/>
                  <a:gd name="f1898" fmla="*/ f3 1 6095524"/>
                  <a:gd name="f1899" fmla="*/ f4 1 1424940"/>
                  <a:gd name="f1900" fmla="+- f7 0 f5"/>
                  <a:gd name="f1901" fmla="+- f6 0 f5"/>
                  <a:gd name="f1902" fmla="*/ f1897 f0 1"/>
                  <a:gd name="f1903" fmla="*/ f1901 1 6095524"/>
                  <a:gd name="f1904" fmla="*/ f1900 1 1424940"/>
                  <a:gd name="f1905" fmla="*/ 6095524 f1901 1"/>
                  <a:gd name="f1906" fmla="*/ 0 f1900 1"/>
                  <a:gd name="f1907" fmla="*/ 17431 f1900 1"/>
                  <a:gd name="f1908" fmla="*/ 216290 f1900 1"/>
                  <a:gd name="f1909" fmla="*/ 6079998 f1901 1"/>
                  <a:gd name="f1910" fmla="*/ 230600 f1900 1"/>
                  <a:gd name="f1911" fmla="*/ 6012751 f1901 1"/>
                  <a:gd name="f1912" fmla="*/ 260699 f1900 1"/>
                  <a:gd name="f1913" fmla="*/ 5992749 f1901 1"/>
                  <a:gd name="f1914" fmla="*/ 268700 f1900 1"/>
                  <a:gd name="f1915" fmla="*/ 5910358 f1901 1"/>
                  <a:gd name="f1916" fmla="*/ 320231 f1900 1"/>
                  <a:gd name="f1917" fmla="*/ 5835777 f1901 1"/>
                  <a:gd name="f1918" fmla="*/ 383953 f1900 1"/>
                  <a:gd name="f1919" fmla="*/ 5781008 f1901 1"/>
                  <a:gd name="f1920" fmla="*/ 459581 f1900 1"/>
                  <a:gd name="f1921" fmla="*/ 5765673 f1901 1"/>
                  <a:gd name="f1922" fmla="*/ 477584 f1900 1"/>
                  <a:gd name="f1923" fmla="*/ 5723763 f1901 1"/>
                  <a:gd name="f1924" fmla="*/ 500158 f1900 1"/>
                  <a:gd name="f1925" fmla="*/ 5686711 f1901 1"/>
                  <a:gd name="f1926" fmla="*/ 517112 f1900 1"/>
                  <a:gd name="f1927" fmla="*/ 5659850 f1901 1"/>
                  <a:gd name="f1928" fmla="*/ 535877 f1900 1"/>
                  <a:gd name="f1929" fmla="*/ 5637181 f1901 1"/>
                  <a:gd name="f1930" fmla="*/ 553117 f1900 1"/>
                  <a:gd name="f1931" fmla="*/ 5585841 f1901 1"/>
                  <a:gd name="f1932" fmla="*/ 597694 f1900 1"/>
                  <a:gd name="f1933" fmla="*/ 5528977 f1901 1"/>
                  <a:gd name="f1934" fmla="*/ 635318 f1900 1"/>
                  <a:gd name="f1935" fmla="*/ 5483256 f1901 1"/>
                  <a:gd name="f1936" fmla="*/ 681419 f1900 1"/>
                  <a:gd name="f1937" fmla="*/ 5464397 f1901 1"/>
                  <a:gd name="f1938" fmla="*/ 706374 f1900 1"/>
                  <a:gd name="f1939" fmla="*/ 5424773 f1901 1"/>
                  <a:gd name="f1940" fmla="*/ 723424 f1900 1"/>
                  <a:gd name="f1941" fmla="*/ 5381815 f1901 1"/>
                  <a:gd name="f1942" fmla="*/ 750094 f1900 1"/>
                  <a:gd name="f1943" fmla="*/ 5351335 f1901 1"/>
                  <a:gd name="f1944" fmla="*/ 776573 f1900 1"/>
                  <a:gd name="f1945" fmla="*/ 5327809 f1901 1"/>
                  <a:gd name="f1946" fmla="*/ 794290 f1900 1"/>
                  <a:gd name="f1947" fmla="*/ 5294566 f1901 1"/>
                  <a:gd name="f1948" fmla="*/ 812102 f1900 1"/>
                  <a:gd name="f1949" fmla="*/ 5261229 f1901 1"/>
                  <a:gd name="f1950" fmla="*/ 835438 f1900 1"/>
                  <a:gd name="f1951" fmla="*/ 5245037 f1901 1"/>
                  <a:gd name="f1952" fmla="*/ 849821 f1900 1"/>
                  <a:gd name="f1953" fmla="*/ 5213699 f1901 1"/>
                  <a:gd name="f1954" fmla="*/ 873728 f1900 1"/>
                  <a:gd name="f1955" fmla="*/ 5181409 f1901 1"/>
                  <a:gd name="f1956" fmla="*/ 896017 f1900 1"/>
                  <a:gd name="f1957" fmla="*/ 5120735 f1901 1"/>
                  <a:gd name="f1958" fmla="*/ 921544 f1900 1"/>
                  <a:gd name="f1959" fmla="*/ 5065490 f1901 1"/>
                  <a:gd name="f1960" fmla="*/ 959072 f1900 1"/>
                  <a:gd name="f1961" fmla="*/ 5021675 f1901 1"/>
                  <a:gd name="f1962" fmla="*/ 986504 f1900 1"/>
                  <a:gd name="f1963" fmla="*/ 4996148 f1901 1"/>
                  <a:gd name="f1964" fmla="*/ 1004507 f1900 1"/>
                  <a:gd name="f1965" fmla="*/ 4949285 f1901 1"/>
                  <a:gd name="f1966" fmla="*/ 1044702 f1900 1"/>
                  <a:gd name="f1967" fmla="*/ 4876609 f1901 1"/>
                  <a:gd name="f1968" fmla="*/ 1086993 f1900 1"/>
                  <a:gd name="f1969" fmla="*/ 4832699 f1901 1"/>
                  <a:gd name="f1970" fmla="*/ 1109853 f1900 1"/>
                  <a:gd name="f1971" fmla="*/ 4738211 f1901 1"/>
                  <a:gd name="f1972" fmla="*/ 1144334 f1900 1"/>
                  <a:gd name="f1973" fmla="*/ 4707731 f1901 1"/>
                  <a:gd name="f1974" fmla="*/ 1156621 f1900 1"/>
                  <a:gd name="f1975" fmla="*/ 4672870 f1901 1"/>
                  <a:gd name="f1976" fmla="*/ 1164717 f1900 1"/>
                  <a:gd name="f1977" fmla="*/ 4616863 f1901 1"/>
                  <a:gd name="f1978" fmla="*/ 1183862 f1900 1"/>
                  <a:gd name="f1979" fmla="*/ 4507516 f1901 1"/>
                  <a:gd name="f1980" fmla="*/ 1216819 f1900 1"/>
                  <a:gd name="f1981" fmla="*/ 4483513 f1901 1"/>
                  <a:gd name="f1982" fmla="*/ 1221867 f1900 1"/>
                  <a:gd name="f1983" fmla="*/ 4422362 f1901 1"/>
                  <a:gd name="f1984" fmla="*/ 1243108 f1900 1"/>
                  <a:gd name="f1985" fmla="*/ 4385691 f1901 1"/>
                  <a:gd name="f1986" fmla="*/ 1257395 f1900 1"/>
                  <a:gd name="f1987" fmla="*/ 4355306 f1901 1"/>
                  <a:gd name="f1988" fmla="*/ 1265587 f1900 1"/>
                  <a:gd name="f1989" fmla="*/ 4328446 f1901 1"/>
                  <a:gd name="f1990" fmla="*/ 1269397 f1900 1"/>
                  <a:gd name="f1991" fmla="*/ 4257770 f1901 1"/>
                  <a:gd name="f1992" fmla="*/ 1288256 f1900 1"/>
                  <a:gd name="f1993" fmla="*/ 4229576 f1901 1"/>
                  <a:gd name="f1994" fmla="*/ 1295686 f1900 1"/>
                  <a:gd name="f1995" fmla="*/ 4156424 f1901 1"/>
                  <a:gd name="f1996" fmla="*/ 1321213 f1900 1"/>
                  <a:gd name="f1997" fmla="*/ 4094416 f1901 1"/>
                  <a:gd name="f1998" fmla="*/ 1338072 f1900 1"/>
                  <a:gd name="f1999" fmla="*/ 4068509 f1901 1"/>
                  <a:gd name="f2000" fmla="*/ 1346168 f1900 1"/>
                  <a:gd name="f2001" fmla="*/ 4009263 f1901 1"/>
                  <a:gd name="f2002" fmla="*/ 1359694 f1900 1"/>
                  <a:gd name="f2003" fmla="*/ 3975735 f1901 1"/>
                  <a:gd name="f2004" fmla="*/ 1369219 f1900 1"/>
                  <a:gd name="f2005" fmla="*/ 3893915 f1901 1"/>
                  <a:gd name="f2006" fmla="*/ 1379982 f1900 1"/>
                  <a:gd name="f2007" fmla="*/ 3809428 f1901 1"/>
                  <a:gd name="f2008" fmla="*/ 1390364 f1900 1"/>
                  <a:gd name="f2009" fmla="*/ 3763042 f1901 1"/>
                  <a:gd name="f2010" fmla="*/ 1393793 f1900 1"/>
                  <a:gd name="f2011" fmla="*/ 3722561 f1901 1"/>
                  <a:gd name="f2012" fmla="*/ 1399223 f1900 1"/>
                  <a:gd name="f2013" fmla="*/ 3687318 f1901 1"/>
                  <a:gd name="f2014" fmla="*/ 1402652 f1900 1"/>
                  <a:gd name="f2015" fmla="*/ 3631216 f1901 1"/>
                  <a:gd name="f2016" fmla="*/ 1409605 f1900 1"/>
                  <a:gd name="f2017" fmla="*/ 3607880 f1901 1"/>
                  <a:gd name="f2018" fmla="*/ 1411415 f1900 1"/>
                  <a:gd name="f2019" fmla="*/ 3552825 f1901 1"/>
                  <a:gd name="f2020" fmla="*/ 1411319 f1900 1"/>
                  <a:gd name="f2021" fmla="*/ 3533680 f1901 1"/>
                  <a:gd name="f2022" fmla="*/ 1410367 f1900 1"/>
                  <a:gd name="f2023" fmla="*/ 3496818 f1901 1"/>
                  <a:gd name="f2024" fmla="*/ 1398556 f1900 1"/>
                  <a:gd name="f2025" fmla="*/ 3492437 f1901 1"/>
                  <a:gd name="f2026" fmla="*/ 1397699 f1900 1"/>
                  <a:gd name="f2027" fmla="*/ 3468243 f1901 1"/>
                  <a:gd name="f2028" fmla="*/ 1393031 f1900 1"/>
                  <a:gd name="f2029" fmla="*/ 3455003 f1901 1"/>
                  <a:gd name="f2030" fmla="*/ 1391507 f1900 1"/>
                  <a:gd name="f2031" fmla="*/ 3404711 f1901 1"/>
                  <a:gd name="f2032" fmla="*/ 1381792 f1900 1"/>
                  <a:gd name="f2033" fmla="*/ 3375756 f1901 1"/>
                  <a:gd name="f2034" fmla="*/ 1377220 f1900 1"/>
                  <a:gd name="f2035" fmla="*/ 3352324 f1901 1"/>
                  <a:gd name="f2036" fmla="*/ 1377887 f1900 1"/>
                  <a:gd name="f2037" fmla="*/ 3311176 f1901 1"/>
                  <a:gd name="f2038" fmla="*/ 1378744 f1900 1"/>
                  <a:gd name="f2039" fmla="*/ 3298031 f1901 1"/>
                  <a:gd name="f2040" fmla="*/ 1380935 f1900 1"/>
                  <a:gd name="f2041" fmla="*/ 3238595 f1901 1"/>
                  <a:gd name="f2042" fmla="*/ 1374648 f1900 1"/>
                  <a:gd name="f2043" fmla="*/ 3204686 f1901 1"/>
                  <a:gd name="f2044" fmla="*/ 1374172 f1900 1"/>
                  <a:gd name="f2045" fmla="*/ 3166491 f1901 1"/>
                  <a:gd name="f2046" fmla="*/ 1366361 f1900 1"/>
                  <a:gd name="f2047" fmla="*/ 3155347 f1901 1"/>
                  <a:gd name="f2048" fmla="*/ 1366742 f1900 1"/>
                  <a:gd name="f2049" fmla="*/ 3142869 f1901 1"/>
                  <a:gd name="f2050" fmla="*/ 1367409 f1900 1"/>
                  <a:gd name="f2051" fmla="*/ 3104578 f1901 1"/>
                  <a:gd name="f2052" fmla="*/ 1367981 f1900 1"/>
                  <a:gd name="f2053" fmla="*/ 3081337 f1901 1"/>
                  <a:gd name="f2054" fmla="*/ 1370838 f1900 1"/>
                  <a:gd name="f2055" fmla="*/ 3037047 f1901 1"/>
                  <a:gd name="f2056" fmla="*/ 1369124 f1900 1"/>
                  <a:gd name="f2057" fmla="*/ 3020663 f1901 1"/>
                  <a:gd name="f2058" fmla="*/ 1371600 f1900 1"/>
                  <a:gd name="f2059" fmla="*/ 2979230 f1901 1"/>
                  <a:gd name="f2060" fmla="*/ 1371886 f1900 1"/>
                  <a:gd name="f2061" fmla="*/ 2942082 f1901 1"/>
                  <a:gd name="f2062" fmla="*/ 1370457 f1900 1"/>
                  <a:gd name="f2063" fmla="*/ 2906268 f1901 1"/>
                  <a:gd name="f2064" fmla="*/ 1371219 f1900 1"/>
                  <a:gd name="f2065" fmla="*/ 2880646 f1901 1"/>
                  <a:gd name="f2066" fmla="*/ 1374362 f1900 1"/>
                  <a:gd name="f2067" fmla="*/ 2852833 f1901 1"/>
                  <a:gd name="f2068" fmla="*/ 1376267 f1900 1"/>
                  <a:gd name="f2069" fmla="*/ 2776157 f1901 1"/>
                  <a:gd name="f2070" fmla="*/ 1387602 f1900 1"/>
                  <a:gd name="f2071" fmla="*/ 2761965 f1901 1"/>
                  <a:gd name="f2072" fmla="*/ 1384840 f1900 1"/>
                  <a:gd name="f2073" fmla="*/ 2681383 f1901 1"/>
                  <a:gd name="f2074" fmla="*/ 1382268 f1900 1"/>
                  <a:gd name="f2075" fmla="*/ 2663857 f1901 1"/>
                  <a:gd name="f2076" fmla="*/ 1382459 f1900 1"/>
                  <a:gd name="f2077" fmla="*/ 2616803 f1901 1"/>
                  <a:gd name="f2078" fmla="*/ 2544223 f1901 1"/>
                  <a:gd name="f2079" fmla="*/ 1389031 f1900 1"/>
                  <a:gd name="f2080" fmla="*/ 2476309 f1901 1"/>
                  <a:gd name="f2081" fmla="*/ 2467737 f1901 1"/>
                  <a:gd name="f2082" fmla="*/ 1414177 f1900 1"/>
                  <a:gd name="f2083" fmla="*/ 2443353 f1901 1"/>
                  <a:gd name="f2084" fmla="*/ 1419035 f1900 1"/>
                  <a:gd name="f2085" fmla="*/ 2413159 f1901 1"/>
                  <a:gd name="f2086" fmla="*/ 1420749 f1900 1"/>
                  <a:gd name="f2087" fmla="*/ 2374868 f1901 1"/>
                  <a:gd name="f2088" fmla="*/ 1424940 f1900 1"/>
                  <a:gd name="f2089" fmla="*/ 2344198 f1901 1"/>
                  <a:gd name="f2090" fmla="*/ 1419701 f1900 1"/>
                  <a:gd name="f2091" fmla="*/ 2301335 f1901 1"/>
                  <a:gd name="f2092" fmla="*/ 1411891 f1900 1"/>
                  <a:gd name="f2093" fmla="*/ 2260949 f1901 1"/>
                  <a:gd name="f2094" fmla="*/ 1404461 f1900 1"/>
                  <a:gd name="f2095" fmla="*/ 2248186 f1901 1"/>
                  <a:gd name="f2096" fmla="*/ 1413224 f1900 1"/>
                  <a:gd name="f2097" fmla="*/ 2228469 f1901 1"/>
                  <a:gd name="f2098" fmla="*/ 1420844 f1900 1"/>
                  <a:gd name="f2099" fmla="*/ 2206562 f1901 1"/>
                  <a:gd name="f2100" fmla="*/ 1411700 f1900 1"/>
                  <a:gd name="f2101" fmla="*/ 2155317 f1901 1"/>
                  <a:gd name="f2102" fmla="*/ 1392746 f1900 1"/>
                  <a:gd name="f2103" fmla="*/ 2122932 f1901 1"/>
                  <a:gd name="f2104" fmla="*/ 1391888 f1900 1"/>
                  <a:gd name="f2105" fmla="*/ 2052542 f1901 1"/>
                  <a:gd name="f2106" fmla="*/ 1383792 f1900 1"/>
                  <a:gd name="f2107" fmla="*/ 2006537 f1901 1"/>
                  <a:gd name="f2108" fmla="*/ 1372267 f1900 1"/>
                  <a:gd name="f2109" fmla="*/ 1973486 f1901 1"/>
                  <a:gd name="f2110" fmla="*/ 1359218 f1900 1"/>
                  <a:gd name="f2111" fmla="*/ 1926146 f1901 1"/>
                  <a:gd name="f2112" fmla="*/ 1342168 f1900 1"/>
                  <a:gd name="f2113" fmla="*/ 1878616 f1901 1"/>
                  <a:gd name="f2114" fmla="*/ 1333310 f1900 1"/>
                  <a:gd name="f2115" fmla="*/ 1844231 f1901 1"/>
                  <a:gd name="f2116" fmla="*/ 1322165 f1900 1"/>
                  <a:gd name="f2117" fmla="*/ 1802225 f1901 1"/>
                  <a:gd name="f2118" fmla="*/ 1314545 f1900 1"/>
                  <a:gd name="f2119" fmla="*/ 1766983 f1901 1"/>
                  <a:gd name="f2120" fmla="*/ 1314260 f1900 1"/>
                  <a:gd name="f2121" fmla="*/ 1711738 f1901 1"/>
                  <a:gd name="f2122" fmla="*/ 1315593 f1900 1"/>
                  <a:gd name="f2123" fmla="*/ 1644111 f1901 1"/>
                  <a:gd name="f2124" fmla="*/ 1292543 f1900 1"/>
                  <a:gd name="f2125" fmla="*/ 1616774 f1901 1"/>
                  <a:gd name="f2126" fmla="*/ 1287399 f1900 1"/>
                  <a:gd name="f2127" fmla="*/ 1591056 f1901 1"/>
                  <a:gd name="f2128" fmla="*/ 1285018 f1900 1"/>
                  <a:gd name="f2129" fmla="*/ 1536478 f1901 1"/>
                  <a:gd name="f2130" fmla="*/ 1269683 f1900 1"/>
                  <a:gd name="f2131" fmla="*/ 1514285 f1901 1"/>
                  <a:gd name="f2132" fmla="*/ 1264634 f1900 1"/>
                  <a:gd name="f2133" fmla="*/ 1483233 f1901 1"/>
                  <a:gd name="f2134" fmla="*/ 1264730 f1900 1"/>
                  <a:gd name="f2135" fmla="*/ 1426750 f1901 1"/>
                  <a:gd name="f2136" fmla="*/ 1257681 f1900 1"/>
                  <a:gd name="f2137" fmla="*/ 1370362 f1901 1"/>
                  <a:gd name="f2138" fmla="*/ 1237107 f1900 1"/>
                  <a:gd name="f2139" fmla="*/ 1346454 f1901 1"/>
                  <a:gd name="f2140" fmla="*/ 1239107 f1900 1"/>
                  <a:gd name="f2141" fmla="*/ 1337882 f1901 1"/>
                  <a:gd name="f2142" fmla="*/ 1238631 f1900 1"/>
                  <a:gd name="f2143" fmla="*/ 1260825 f1901 1"/>
                  <a:gd name="f2144" fmla="*/ 1227296 f1900 1"/>
                  <a:gd name="f2145" fmla="*/ 1253109 f1901 1"/>
                  <a:gd name="f2146" fmla="*/ 1226058 f1900 1"/>
                  <a:gd name="f2147" fmla="*/ 1216915 f1901 1"/>
                  <a:gd name="f2148" fmla="*/ 1215962 f1900 1"/>
                  <a:gd name="f2149" fmla="*/ 1125664 f1901 1"/>
                  <a:gd name="f2150" fmla="*/ 1209675 f1900 1"/>
                  <a:gd name="f2151" fmla="*/ 1120045 f1901 1"/>
                  <a:gd name="f2152" fmla="*/ 1208913 f1900 1"/>
                  <a:gd name="f2153" fmla="*/ 1089469 f1901 1"/>
                  <a:gd name="f2154" fmla="*/ 1213961 f1900 1"/>
                  <a:gd name="f2155" fmla="*/ 1074325 f1901 1"/>
                  <a:gd name="f2156" fmla="*/ 1221105 f1900 1"/>
                  <a:gd name="f2157" fmla="*/ 1050703 f1901 1"/>
                  <a:gd name="f2158" fmla="*/ 1228535 f1900 1"/>
                  <a:gd name="f2159" fmla="*/ 1026700 f1901 1"/>
                  <a:gd name="f2160" fmla="*/ 1231297 f1900 1"/>
                  <a:gd name="f2161" fmla="*/ 986409 f1901 1"/>
                  <a:gd name="f2162" fmla="*/ 1220057 f1900 1"/>
                  <a:gd name="f2163" fmla="*/ 971741 f1901 1"/>
                  <a:gd name="f2164" fmla="*/ 1218914 f1900 1"/>
                  <a:gd name="f2165" fmla="*/ 939070 f1901 1"/>
                  <a:gd name="f2166" fmla="*/ 1213485 f1900 1"/>
                  <a:gd name="f2167" fmla="*/ 910495 f1901 1"/>
                  <a:gd name="f2168" fmla="*/ 1213866 f1900 1"/>
                  <a:gd name="f2169" fmla="*/ 887540 f1901 1"/>
                  <a:gd name="f2170" fmla="*/ 1222534 f1900 1"/>
                  <a:gd name="f2171" fmla="*/ 854202 f1901 1"/>
                  <a:gd name="f2172" fmla="*/ 1224248 f1900 1"/>
                  <a:gd name="f2173" fmla="*/ 832675 f1901 1"/>
                  <a:gd name="f2174" fmla="*/ 1217962 f1900 1"/>
                  <a:gd name="f2175" fmla="*/ 828294 f1901 1"/>
                  <a:gd name="f2176" fmla="*/ 1217105 f1900 1"/>
                  <a:gd name="f2177" fmla="*/ 772001 f1901 1"/>
                  <a:gd name="f2178" fmla="*/ 1216723 f1900 1"/>
                  <a:gd name="f2179" fmla="*/ 701707 f1901 1"/>
                  <a:gd name="f2180" fmla="*/ 1235678 f1900 1"/>
                  <a:gd name="f2181" fmla="*/ 690086 f1901 1"/>
                  <a:gd name="f2182" fmla="*/ 1239679 f1900 1"/>
                  <a:gd name="f2183" fmla="*/ 633412 f1901 1"/>
                  <a:gd name="f2184" fmla="*/ 1246632 f1900 1"/>
                  <a:gd name="f2185" fmla="*/ 603028 f1901 1"/>
                  <a:gd name="f2186" fmla="*/ 1253681 f1900 1"/>
                  <a:gd name="f2187" fmla="*/ 581120 f1901 1"/>
                  <a:gd name="f2188" fmla="*/ 1254062 f1900 1"/>
                  <a:gd name="f2189" fmla="*/ 554642 f1901 1"/>
                  <a:gd name="f2190" fmla="*/ 1266539 f1900 1"/>
                  <a:gd name="f2191" fmla="*/ 545973 f1901 1"/>
                  <a:gd name="f2192" fmla="*/ 1271969 f1900 1"/>
                  <a:gd name="f2193" fmla="*/ 535591 f1901 1"/>
                  <a:gd name="f2194" fmla="*/ 1275207 f1900 1"/>
                  <a:gd name="f2195" fmla="*/ 488538 f1901 1"/>
                  <a:gd name="f2196" fmla="*/ 1285494 f1900 1"/>
                  <a:gd name="f2197" fmla="*/ 480155 f1901 1"/>
                  <a:gd name="f2198" fmla="*/ 1291304 f1900 1"/>
                  <a:gd name="f2199" fmla="*/ 474535 f1901 1"/>
                  <a:gd name="f2200" fmla="*/ 1294924 f1900 1"/>
                  <a:gd name="f2201" fmla="*/ 428816 f1901 1"/>
                  <a:gd name="f2202" fmla="*/ 1301020 f1900 1"/>
                  <a:gd name="f2203" fmla="*/ 400241 f1901 1"/>
                  <a:gd name="f2204" fmla="*/ 1318260 f1900 1"/>
                  <a:gd name="f2205" fmla="*/ 392431 f1901 1"/>
                  <a:gd name="f2206" fmla="*/ 1325594 f1900 1"/>
                  <a:gd name="f2207" fmla="*/ 365093 f1901 1"/>
                  <a:gd name="f2208" fmla="*/ 1336643 f1900 1"/>
                  <a:gd name="f2209" fmla="*/ 273177 f1901 1"/>
                  <a:gd name="f2210" fmla="*/ 1357884 f1900 1"/>
                  <a:gd name="f2211" fmla="*/ 246888 f1901 1"/>
                  <a:gd name="f2212" fmla="*/ 1350359 f1900 1"/>
                  <a:gd name="f2213" fmla="*/ 196977 f1901 1"/>
                  <a:gd name="f2214" fmla="*/ 1370552 f1900 1"/>
                  <a:gd name="f2215" fmla="*/ 153352 f1901 1"/>
                  <a:gd name="f2216" fmla="*/ 1381982 f1900 1"/>
                  <a:gd name="f2217" fmla="*/ 137160 f1901 1"/>
                  <a:gd name="f2218" fmla="*/ 1384745 f1900 1"/>
                  <a:gd name="f2219" fmla="*/ 85917 f1901 1"/>
                  <a:gd name="f2220" fmla="*/ 1389793 f1900 1"/>
                  <a:gd name="f2221" fmla="*/ 59532 f1901 1"/>
                  <a:gd name="f2222" fmla="*/ 1401223 f1900 1"/>
                  <a:gd name="f2223" fmla="*/ 30325 f1901 1"/>
                  <a:gd name="f2224" fmla="*/ 1409974 f1900 1"/>
                  <a:gd name="f2225" fmla="*/ 0 f1901 1"/>
                  <a:gd name="f2226" fmla="*/ 1412360 f1900 1"/>
                  <a:gd name="f2227" fmla="*/ 1058622 f1900 1"/>
                  <a:gd name="f2228" fmla="*/ 17145 f1901 1"/>
                  <a:gd name="f2229" fmla="*/ 1060228 f1900 1"/>
                  <a:gd name="f2230" fmla="*/ 44672 f1901 1"/>
                  <a:gd name="f2231" fmla="*/ 1066324 f1900 1"/>
                  <a:gd name="f2232" fmla="*/ 84677 f1901 1"/>
                  <a:gd name="f2233" fmla="*/ 1076230 f1900 1"/>
                  <a:gd name="f2234" fmla="*/ 132017 f1901 1"/>
                  <a:gd name="f2235" fmla="*/ 1064990 f1900 1"/>
                  <a:gd name="f2236" fmla="*/ 136779 f1901 1"/>
                  <a:gd name="f2237" fmla="*/ 1060323 f1900 1"/>
                  <a:gd name="f2238" fmla="*/ 187547 f1901 1"/>
                  <a:gd name="f2239" fmla="*/ 1049179 f1900 1"/>
                  <a:gd name="f2240" fmla="*/ 270891 f1901 1"/>
                  <a:gd name="f2241" fmla="*/ 1036415 f1900 1"/>
                  <a:gd name="f2242" fmla="*/ 276320 f1901 1"/>
                  <a:gd name="f2243" fmla="*/ 1035558 f1900 1"/>
                  <a:gd name="f2244" fmla="*/ 323755 f1901 1"/>
                  <a:gd name="f2245" fmla="*/ 1061561 f1900 1"/>
                  <a:gd name="f2246" fmla="*/ 361855 f1901 1"/>
                  <a:gd name="f2247" fmla="*/ 1057942 f1900 1"/>
                  <a:gd name="f2248" fmla="*/ 379571 f1901 1"/>
                  <a:gd name="f2249" fmla="*/ 1039939 f1900 1"/>
                  <a:gd name="f2250" fmla="*/ 430530 f1901 1"/>
                  <a:gd name="f2251" fmla="*/ 1025747 f1900 1"/>
                  <a:gd name="f2252" fmla="*/ 493300 f1901 1"/>
                  <a:gd name="f2253" fmla="*/ 1027176 f1900 1"/>
                  <a:gd name="f2254" fmla="*/ 537782 f1901 1"/>
                  <a:gd name="f2255" fmla="*/ 1025366 f1900 1"/>
                  <a:gd name="f2256" fmla="*/ 562166 f1901 1"/>
                  <a:gd name="f2257" fmla="*/ 1015746 f1900 1"/>
                  <a:gd name="f2258" fmla="*/ 579596 f1901 1"/>
                  <a:gd name="f2259" fmla="*/ 1016699 f1900 1"/>
                  <a:gd name="f2260" fmla="*/ 612362 f1901 1"/>
                  <a:gd name="f2261" fmla="*/ 1023557 f1900 1"/>
                  <a:gd name="f2262" fmla="*/ 716090 f1901 1"/>
                  <a:gd name="f2263" fmla="*/ 1031653 f1900 1"/>
                  <a:gd name="f2264" fmla="*/ 758381 f1901 1"/>
                  <a:gd name="f2265" fmla="*/ 1018985 f1900 1"/>
                  <a:gd name="f2266" fmla="*/ 771049 f1901 1"/>
                  <a:gd name="f2267" fmla="*/ 1018699 f1900 1"/>
                  <a:gd name="f2268" fmla="*/ 799433 f1901 1"/>
                  <a:gd name="f2269" fmla="*/ 1023652 f1900 1"/>
                  <a:gd name="f2270" fmla="*/ 858012 f1901 1"/>
                  <a:gd name="f2271" fmla="*/ 1020318 f1900 1"/>
                  <a:gd name="f2272" fmla="*/ 879634 f1901 1"/>
                  <a:gd name="f2273" fmla="*/ 1015270 f1900 1"/>
                  <a:gd name="f2274" fmla="*/ 891635 f1901 1"/>
                  <a:gd name="f2275" fmla="*/ 1012031 f1900 1"/>
                  <a:gd name="f2276" fmla="*/ 953262 f1901 1"/>
                  <a:gd name="f2277" fmla="*/ 1003078 f1900 1"/>
                  <a:gd name="f2278" fmla="*/ 980694 f1901 1"/>
                  <a:gd name="f2279" fmla="*/ 993458 f1900 1"/>
                  <a:gd name="f2280" fmla="*/ 988124 f1901 1"/>
                  <a:gd name="f2281" fmla="*/ 992029 f1900 1"/>
                  <a:gd name="f2282" fmla="*/ 1028795 f1901 1"/>
                  <a:gd name="f2283" fmla="*/ 996029 f1900 1"/>
                  <a:gd name="f2284" fmla="*/ 1059275 f1901 1"/>
                  <a:gd name="f2285" fmla="*/ 1011555 f1900 1"/>
                  <a:gd name="f2286" fmla="*/ 1065181 f1901 1"/>
                  <a:gd name="f2287" fmla="*/ 1016794 f1900 1"/>
                  <a:gd name="f2288" fmla="*/ 1150144 f1901 1"/>
                  <a:gd name="f2289" fmla="*/ 1014984 f1900 1"/>
                  <a:gd name="f2290" fmla="*/ 1163193 f1901 1"/>
                  <a:gd name="f2291" fmla="*/ 1012793 f1900 1"/>
                  <a:gd name="f2292" fmla="*/ 1226249 f1901 1"/>
                  <a:gd name="f2293" fmla="*/ 1021937 f1900 1"/>
                  <a:gd name="f2294" fmla="*/ 1244632 f1901 1"/>
                  <a:gd name="f2295" fmla="*/ 1023747 f1900 1"/>
                  <a:gd name="f2296" fmla="*/ 1310545 f1901 1"/>
                  <a:gd name="f2297" fmla="*/ 1031939 f1900 1"/>
                  <a:gd name="f2298" fmla="*/ 1319879 f1901 1"/>
                  <a:gd name="f2299" fmla="*/ 1024319 f1900 1"/>
                  <a:gd name="f2300" fmla="*/ 1346740 f1901 1"/>
                  <a:gd name="f2301" fmla="*/ 1005173 f1900 1"/>
                  <a:gd name="f2302" fmla="*/ 1399699 f1901 1"/>
                  <a:gd name="f2303" fmla="*/ 988219 f1900 1"/>
                  <a:gd name="f2304" fmla="*/ 1414082 f1901 1"/>
                  <a:gd name="f2305" fmla="*/ 989171 f1900 1"/>
                  <a:gd name="f2306" fmla="*/ 1450467 f1901 1"/>
                  <a:gd name="f2307" fmla="*/ 1017461 f1900 1"/>
                  <a:gd name="f2308" fmla="*/ 1468184 f1901 1"/>
                  <a:gd name="f2309" fmla="*/ 1028795 f1900 1"/>
                  <a:gd name="f2310" fmla="*/ 1518476 f1901 1"/>
                  <a:gd name="f2311" fmla="*/ 1049655 f1900 1"/>
                  <a:gd name="f2312" fmla="*/ 1522667 f1901 1"/>
                  <a:gd name="f2313" fmla="*/ 1053465 f1900 1"/>
                  <a:gd name="f2314" fmla="*/ 1559814 f1901 1"/>
                  <a:gd name="f2315" fmla="*/ 1098709 f1900 1"/>
                  <a:gd name="f2316" fmla="*/ 1568196 f1901 1"/>
                  <a:gd name="f2317" fmla="*/ 1106424 f1900 1"/>
                  <a:gd name="f2318" fmla="*/ 1578293 f1901 1"/>
                  <a:gd name="f2319" fmla="*/ 1118426 f1900 1"/>
                  <a:gd name="f2320" fmla="*/ 1609820 f1901 1"/>
                  <a:gd name="f2321" fmla="*/ 1141667 f1900 1"/>
                  <a:gd name="f2322" fmla="*/ 1648873 f1901 1"/>
                  <a:gd name="f2323" fmla="*/ 1149096 f1900 1"/>
                  <a:gd name="f2324" fmla="*/ 1696022 f1901 1"/>
                  <a:gd name="f2325" fmla="*/ 1160431 f1900 1"/>
                  <a:gd name="f2326" fmla="*/ 1715739 f1901 1"/>
                  <a:gd name="f2327" fmla="*/ 1168051 f1900 1"/>
                  <a:gd name="f2328" fmla="*/ 1768602 f1901 1"/>
                  <a:gd name="f2329" fmla="*/ 1182529 f1900 1"/>
                  <a:gd name="f2330" fmla="*/ 1806321 f1901 1"/>
                  <a:gd name="f2331" fmla="*/ 1194721 f1900 1"/>
                  <a:gd name="f2332" fmla="*/ 1860709 f1901 1"/>
                  <a:gd name="f2333" fmla="*/ 1201865 f1900 1"/>
                  <a:gd name="f2334" fmla="*/ 1887093 f1901 1"/>
                  <a:gd name="f2335" fmla="*/ 1202150 f1900 1"/>
                  <a:gd name="f2336" fmla="*/ 1935575 f1901 1"/>
                  <a:gd name="f2337" fmla="*/ 1238726 f1900 1"/>
                  <a:gd name="f2338" fmla="*/ 1974247 f1901 1"/>
                  <a:gd name="f2339" fmla="*/ 1262920 f1900 1"/>
                  <a:gd name="f2340" fmla="*/ 2014919 f1901 1"/>
                  <a:gd name="f2341" fmla="*/ 1251204 f1900 1"/>
                  <a:gd name="f2342" fmla="*/ 2025968 f1901 1"/>
                  <a:gd name="f2343" fmla="*/ 1240155 f1900 1"/>
                  <a:gd name="f2344" fmla="*/ 2092643 f1901 1"/>
                  <a:gd name="f2345" fmla="*/ 1229678 f1900 1"/>
                  <a:gd name="f2346" fmla="*/ 2187893 f1901 1"/>
                  <a:gd name="f2347" fmla="*/ 1229297 f1900 1"/>
                  <a:gd name="f2348" fmla="*/ 2346294 f1901 1"/>
                  <a:gd name="f2349" fmla="*/ 1205484 f1900 1"/>
                  <a:gd name="f2350" fmla="*/ 2373916 f1901 1"/>
                  <a:gd name="f2351" fmla="*/ 1194435 f1900 1"/>
                  <a:gd name="f2352" fmla="*/ 2404967 f1901 1"/>
                  <a:gd name="f2353" fmla="*/ 1191673 f1900 1"/>
                  <a:gd name="f2354" fmla="*/ 2416874 f1901 1"/>
                  <a:gd name="f2355" fmla="*/ 1198436 f1900 1"/>
                  <a:gd name="f2356" fmla="*/ 2468975 f1901 1"/>
                  <a:gd name="f2357" fmla="*/ 1208532 f1900 1"/>
                  <a:gd name="f2358" fmla="*/ 2478882 f1901 1"/>
                  <a:gd name="f2359" fmla="*/ 1208723 f1900 1"/>
                  <a:gd name="f2360" fmla="*/ 2512791 f1901 1"/>
                  <a:gd name="f2361" fmla="*/ 1204436 f1900 1"/>
                  <a:gd name="f2362" fmla="*/ 1201960 f1900 1"/>
                  <a:gd name="f2363" fmla="*/ 2623471 f1901 1"/>
                  <a:gd name="f2364" fmla="*/ 1210056 f1900 1"/>
                  <a:gd name="f2365" fmla="*/ 2684241 f1901 1"/>
                  <a:gd name="f2366" fmla="*/ 1208151 f1900 1"/>
                  <a:gd name="f2367" fmla="*/ 2712244 f1901 1"/>
                  <a:gd name="f2368" fmla="*/ 2728055 f1901 1"/>
                  <a:gd name="f2369" fmla="*/ 1212914 f1900 1"/>
                  <a:gd name="f2370" fmla="*/ 2763869 f1901 1"/>
                  <a:gd name="f2371" fmla="*/ 1232821 f1900 1"/>
                  <a:gd name="f2372" fmla="*/ 2783491 f1901 1"/>
                  <a:gd name="f2373" fmla="*/ 1237298 f1900 1"/>
                  <a:gd name="f2374" fmla="*/ 2842546 f1901 1"/>
                  <a:gd name="f2375" fmla="*/ 1236917 f1900 1"/>
                  <a:gd name="f2376" fmla="*/ 2931128 f1901 1"/>
                  <a:gd name="f2377" fmla="*/ 1206913 f1900 1"/>
                  <a:gd name="f2378" fmla="*/ 2940368 f1901 1"/>
                  <a:gd name="f2379" fmla="*/ 1202912 f1900 1"/>
                  <a:gd name="f2380" fmla="*/ 2985421 f1901 1"/>
                  <a:gd name="f2381" fmla="*/ 1197959 f1900 1"/>
                  <a:gd name="f2382" fmla="*/ 3015996 f1901 1"/>
                  <a:gd name="f2383" fmla="*/ 1204722 f1900 1"/>
                  <a:gd name="f2384" fmla="*/ 3057621 f1901 1"/>
                  <a:gd name="f2385" fmla="*/ 1218724 f1900 1"/>
                  <a:gd name="f2386" fmla="*/ 3095054 f1901 1"/>
                  <a:gd name="f2387" fmla="*/ 1230440 f1900 1"/>
                  <a:gd name="f2388" fmla="*/ 3122295 f1901 1"/>
                  <a:gd name="f2389" fmla="*/ 1243679 f1900 1"/>
                  <a:gd name="f2390" fmla="*/ 3184589 f1901 1"/>
                  <a:gd name="f2391" fmla="*/ 1253395 f1900 1"/>
                  <a:gd name="f2392" fmla="*/ 3191066 f1901 1"/>
                  <a:gd name="f2393" fmla="*/ 1255014 f1900 1"/>
                  <a:gd name="f2394" fmla="*/ 3237929 f1901 1"/>
                  <a:gd name="f2395" fmla="*/ 1243203 f1900 1"/>
                  <a:gd name="f2396" fmla="*/ 3294221 f1901 1"/>
                  <a:gd name="f2397" fmla="*/ 1231202 f1900 1"/>
                  <a:gd name="f2398" fmla="*/ 3314319 f1901 1"/>
                  <a:gd name="f2399" fmla="*/ 1235297 f1900 1"/>
                  <a:gd name="f2400" fmla="*/ 3341846 f1901 1"/>
                  <a:gd name="f2401" fmla="*/ 1241108 f1900 1"/>
                  <a:gd name="f2402" fmla="*/ 3367373 f1901 1"/>
                  <a:gd name="f2403" fmla="*/ 1238060 f1900 1"/>
                  <a:gd name="f2404" fmla="*/ 3382899 f1901 1"/>
                  <a:gd name="f2405" fmla="*/ 1237774 f1900 1"/>
                  <a:gd name="f2406" fmla="*/ 3453765 f1901 1"/>
                  <a:gd name="f2407" fmla="*/ 1273397 f1900 1"/>
                  <a:gd name="f2408" fmla="*/ 3471767 f1901 1"/>
                  <a:gd name="f2409" fmla="*/ 1276350 f1900 1"/>
                  <a:gd name="f2410" fmla="*/ 3481959 f1901 1"/>
                  <a:gd name="f2411" fmla="*/ 1280732 f1900 1"/>
                  <a:gd name="f2412" fmla="*/ 3543396 f1901 1"/>
                  <a:gd name="f2413" fmla="*/ 1324928 f1900 1"/>
                  <a:gd name="f2414" fmla="*/ 3569494 f1901 1"/>
                  <a:gd name="f2415" fmla="*/ 1333881 f1900 1"/>
                  <a:gd name="f2416" fmla="*/ 3598164 f1901 1"/>
                  <a:gd name="f2417" fmla="*/ 1332071 f1900 1"/>
                  <a:gd name="f2418" fmla="*/ 3614738 f1901 1"/>
                  <a:gd name="f2419" fmla="*/ 1328833 f1900 1"/>
                  <a:gd name="f2420" fmla="*/ 3655886 f1901 1"/>
                  <a:gd name="f2421" fmla="*/ 1300734 f1900 1"/>
                  <a:gd name="f2422" fmla="*/ 3679317 f1901 1"/>
                  <a:gd name="f2423" fmla="*/ 1301687 f1900 1"/>
                  <a:gd name="f2424" fmla="*/ 3715893 f1901 1"/>
                  <a:gd name="f2425" fmla="*/ 1321022 f1900 1"/>
                  <a:gd name="f2426" fmla="*/ 3782282 f1901 1"/>
                  <a:gd name="f2427" fmla="*/ 1329690 f1900 1"/>
                  <a:gd name="f2428" fmla="*/ 3816001 f1901 1"/>
                  <a:gd name="f2429" fmla="*/ 1302639 f1900 1"/>
                  <a:gd name="f2430" fmla="*/ 3833431 f1901 1"/>
                  <a:gd name="f2431" fmla="*/ 1276636 f1900 1"/>
                  <a:gd name="f2432" fmla="*/ 3883819 f1901 1"/>
                  <a:gd name="f2433" fmla="*/ 1246442 f1900 1"/>
                  <a:gd name="f2434" fmla="*/ 3895821 f1901 1"/>
                  <a:gd name="f2435" fmla="*/ 3932778 f1901 1"/>
                  <a:gd name="f2436" fmla="*/ 1262444 f1900 1"/>
                  <a:gd name="f2437" fmla="*/ 3972782 f1901 1"/>
                  <a:gd name="f2438" fmla="*/ 1262063 f1900 1"/>
                  <a:gd name="f2439" fmla="*/ 4042505 f1901 1"/>
                  <a:gd name="f2440" fmla="*/ 1267111 f1900 1"/>
                  <a:gd name="f2441" fmla="*/ 4088892 f1901 1"/>
                  <a:gd name="f2442" fmla="*/ 1238250 f1900 1"/>
                  <a:gd name="f2443" fmla="*/ 4106609 f1901 1"/>
                  <a:gd name="f2444" fmla="*/ 1226344 f1900 1"/>
                  <a:gd name="f2445" fmla="*/ 4123182 f1901 1"/>
                  <a:gd name="f2446" fmla="*/ 4142328 f1901 1"/>
                  <a:gd name="f2447" fmla="*/ 1214438 f1900 1"/>
                  <a:gd name="f2448" fmla="*/ 4188524 f1901 1"/>
                  <a:gd name="f2449" fmla="*/ 1198245 f1900 1"/>
                  <a:gd name="f2450" fmla="*/ 4213860 f1901 1"/>
                  <a:gd name="f2451" fmla="*/ 1182338 f1900 1"/>
                  <a:gd name="f2452" fmla="*/ 4270820 f1901 1"/>
                  <a:gd name="f2453" fmla="*/ 1167003 f1900 1"/>
                  <a:gd name="f2454" fmla="*/ 4309587 f1901 1"/>
                  <a:gd name="f2455" fmla="*/ 1153287 f1900 1"/>
                  <a:gd name="f2456" fmla="*/ 4350449 f1901 1"/>
                  <a:gd name="f2457" fmla="*/ 1129665 f1900 1"/>
                  <a:gd name="f2458" fmla="*/ 4356164 f1901 1"/>
                  <a:gd name="f2459" fmla="*/ 1126046 f1900 1"/>
                  <a:gd name="f2460" fmla="*/ 4369880 f1901 1"/>
                  <a:gd name="f2461" fmla="*/ 1110520 f1900 1"/>
                  <a:gd name="f2462" fmla="*/ 4389787 f1901 1"/>
                  <a:gd name="f2463" fmla="*/ 1057085 f1900 1"/>
                  <a:gd name="f2464" fmla="*/ 4395502 f1901 1"/>
                  <a:gd name="f2465" fmla="*/ 1046226 f1900 1"/>
                  <a:gd name="f2466" fmla="*/ 4447413 f1901 1"/>
                  <a:gd name="f2467" fmla="*/ 1009650 f1900 1"/>
                  <a:gd name="f2468" fmla="*/ 4466654 f1901 1"/>
                  <a:gd name="f2469" fmla="*/ 1013079 f1900 1"/>
                  <a:gd name="f2470" fmla="*/ 4487894 f1901 1"/>
                  <a:gd name="f2471" fmla="*/ 1025081 f1900 1"/>
                  <a:gd name="f2472" fmla="*/ 4534472 f1901 1"/>
                  <a:gd name="f2473" fmla="*/ 1028224 f1900 1"/>
                  <a:gd name="f2474" fmla="*/ 4551903 f1901 1"/>
                  <a:gd name="f2475" fmla="*/ 1022033 f1900 1"/>
                  <a:gd name="f2476" fmla="*/ 4582382 f1901 1"/>
                  <a:gd name="f2477" fmla="*/ 1005364 f1900 1"/>
                  <a:gd name="f2478" fmla="*/ 4605909 f1901 1"/>
                  <a:gd name="f2479" fmla="*/ 979551 f1900 1"/>
                  <a:gd name="f2480" fmla="*/ 4640104 f1901 1"/>
                  <a:gd name="f2481" fmla="*/ 936879 f1900 1"/>
                  <a:gd name="f2482" fmla="*/ 4705731 f1901 1"/>
                  <a:gd name="f2483" fmla="*/ 920591 f1900 1"/>
                  <a:gd name="f2484" fmla="*/ 4730973 f1901 1"/>
                  <a:gd name="f2485" fmla="*/ 915162 f1900 1"/>
                  <a:gd name="f2486" fmla="*/ 4822794 f1901 1"/>
                  <a:gd name="f2487" fmla="*/ 892397 f1900 1"/>
                  <a:gd name="f2488" fmla="*/ 4830794 f1901 1"/>
                  <a:gd name="f2489" fmla="*/ 891635 f1900 1"/>
                  <a:gd name="f2490" fmla="*/ 4894421 f1901 1"/>
                  <a:gd name="f2491" fmla="*/ 865442 f1900 1"/>
                  <a:gd name="f2492" fmla="*/ 4909756 f1901 1"/>
                  <a:gd name="f2493" fmla="*/ 858964 f1900 1"/>
                  <a:gd name="f2494" fmla="*/ 4928521 f1901 1"/>
                  <a:gd name="f2495" fmla="*/ 842391 f1900 1"/>
                  <a:gd name="f2496" fmla="*/ 4945857 f1901 1"/>
                  <a:gd name="f2497" fmla="*/ 795623 f1900 1"/>
                  <a:gd name="f2498" fmla="*/ 4966145 f1901 1"/>
                  <a:gd name="f2499" fmla="*/ 774287 f1900 1"/>
                  <a:gd name="f2500" fmla="*/ 4980909 f1901 1"/>
                  <a:gd name="f2501" fmla="*/ 761333 f1900 1"/>
                  <a:gd name="f2502" fmla="*/ 4993862 f1901 1"/>
                  <a:gd name="f2503" fmla="*/ 741712 f1900 1"/>
                  <a:gd name="f2504" fmla="*/ 5006816 f1901 1"/>
                  <a:gd name="f2505" fmla="*/ 694754 f1900 1"/>
                  <a:gd name="f2506" fmla="*/ 5026724 f1901 1"/>
                  <a:gd name="f2507" fmla="*/ 653129 f1900 1"/>
                  <a:gd name="f2508" fmla="*/ 5062538 f1901 1"/>
                  <a:gd name="f2509" fmla="*/ 630079 f1900 1"/>
                  <a:gd name="f2510" fmla="*/ 5084731 f1901 1"/>
                  <a:gd name="f2511" fmla="*/ 617982 f1900 1"/>
                  <a:gd name="f2512" fmla="*/ 5172647 f1901 1"/>
                  <a:gd name="f2513" fmla="*/ 630174 f1900 1"/>
                  <a:gd name="f2514" fmla="*/ 5232654 f1901 1"/>
                  <a:gd name="f2515" fmla="*/ 642080 f1900 1"/>
                  <a:gd name="f2516" fmla="*/ 5252371 f1901 1"/>
                  <a:gd name="f2517" fmla="*/ 637508 f1900 1"/>
                  <a:gd name="f2518" fmla="*/ 5308092 f1901 1"/>
                  <a:gd name="f2519" fmla="*/ 598646 f1900 1"/>
                  <a:gd name="f2520" fmla="*/ 5363147 f1901 1"/>
                  <a:gd name="f2521" fmla="*/ 581311 f1900 1"/>
                  <a:gd name="f2522" fmla="*/ 5404580 f1901 1"/>
                  <a:gd name="f2523" fmla="*/ 576358 f1900 1"/>
                  <a:gd name="f2524" fmla="*/ 5440203 f1901 1"/>
                  <a:gd name="f2525" fmla="*/ 572548 f1900 1"/>
                  <a:gd name="f2526" fmla="*/ 5482971 f1901 1"/>
                  <a:gd name="f2527" fmla="*/ 561880 f1900 1"/>
                  <a:gd name="f2528" fmla="*/ 5507165 f1901 1"/>
                  <a:gd name="f2529" fmla="*/ 550259 f1900 1"/>
                  <a:gd name="f2530" fmla="*/ 5545645 f1901 1"/>
                  <a:gd name="f2531" fmla="*/ 533591 f1900 1"/>
                  <a:gd name="f2532" fmla="*/ 5585079 f1901 1"/>
                  <a:gd name="f2533" fmla="*/ 511969 f1900 1"/>
                  <a:gd name="f2534" fmla="*/ 5615368 f1901 1"/>
                  <a:gd name="f2535" fmla="*/ 481679 f1900 1"/>
                  <a:gd name="f2536" fmla="*/ 5631656 f1901 1"/>
                  <a:gd name="f2537" fmla="*/ 456152 f1900 1"/>
                  <a:gd name="f2538" fmla="*/ 5679377 f1901 1"/>
                  <a:gd name="f2539" fmla="*/ 419576 f1900 1"/>
                  <a:gd name="f2540" fmla="*/ 5722525 f1901 1"/>
                  <a:gd name="f2541" fmla="*/ 350615 f1900 1"/>
                  <a:gd name="f2542" fmla="*/ 5749576 f1901 1"/>
                  <a:gd name="f2543" fmla="*/ 321945 f1900 1"/>
                  <a:gd name="f2544" fmla="*/ 5764911 f1901 1"/>
                  <a:gd name="f2545" fmla="*/ 313849 f1900 1"/>
                  <a:gd name="f2546" fmla="*/ 5791009 f1901 1"/>
                  <a:gd name="f2547" fmla="*/ 293942 f1900 1"/>
                  <a:gd name="f2548" fmla="*/ 5806440 f1901 1"/>
                  <a:gd name="f2549" fmla="*/ 279178 f1900 1"/>
                  <a:gd name="f2550" fmla="*/ 5848636 f1901 1"/>
                  <a:gd name="f2551" fmla="*/ 224885 f1900 1"/>
                  <a:gd name="f2552" fmla="*/ 5861590 f1901 1"/>
                  <a:gd name="f2553" fmla="*/ 208788 f1900 1"/>
                  <a:gd name="f2554" fmla="*/ 5888355 f1901 1"/>
                  <a:gd name="f2555" fmla="*/ 181166 f1900 1"/>
                  <a:gd name="f2556" fmla="*/ 5900071 f1901 1"/>
                  <a:gd name="f2557" fmla="*/ 172784 f1900 1"/>
                  <a:gd name="f2558" fmla="*/ 5920740 f1901 1"/>
                  <a:gd name="f2559" fmla="*/ 150305 f1900 1"/>
                  <a:gd name="f2560" fmla="*/ 5969985 f1901 1"/>
                  <a:gd name="f2561" fmla="*/ 91345 f1900 1"/>
                  <a:gd name="f2562" fmla="*/ 5991130 f1901 1"/>
                  <a:gd name="f2563" fmla="*/ 58293 f1900 1"/>
                  <a:gd name="f2564" fmla="*/ 6033325 f1901 1"/>
                  <a:gd name="f2565" fmla="*/ 33909 f1900 1"/>
                  <a:gd name="f2566" fmla="*/ 6054376 f1901 1"/>
                  <a:gd name="f2567" fmla="*/ 20955 f1900 1"/>
                  <a:gd name="f2568" fmla="*/ f1902 1 f2"/>
                  <a:gd name="f2569" fmla="*/ f1905 1 6095524"/>
                  <a:gd name="f2570" fmla="*/ f1906 1 1424940"/>
                  <a:gd name="f2571" fmla="*/ f1907 1 1424940"/>
                  <a:gd name="f2572" fmla="*/ f1908 1 1424940"/>
                  <a:gd name="f2573" fmla="*/ f1909 1 6095524"/>
                  <a:gd name="f2574" fmla="*/ f1910 1 1424940"/>
                  <a:gd name="f2575" fmla="*/ f1911 1 6095524"/>
                  <a:gd name="f2576" fmla="*/ f1912 1 1424940"/>
                  <a:gd name="f2577" fmla="*/ f1913 1 6095524"/>
                  <a:gd name="f2578" fmla="*/ f1914 1 1424940"/>
                  <a:gd name="f2579" fmla="*/ f1915 1 6095524"/>
                  <a:gd name="f2580" fmla="*/ f1916 1 1424940"/>
                  <a:gd name="f2581" fmla="*/ f1917 1 6095524"/>
                  <a:gd name="f2582" fmla="*/ f1918 1 1424940"/>
                  <a:gd name="f2583" fmla="*/ f1919 1 6095524"/>
                  <a:gd name="f2584" fmla="*/ f1920 1 1424940"/>
                  <a:gd name="f2585" fmla="*/ f1921 1 6095524"/>
                  <a:gd name="f2586" fmla="*/ f1922 1 1424940"/>
                  <a:gd name="f2587" fmla="*/ f1923 1 6095524"/>
                  <a:gd name="f2588" fmla="*/ f1924 1 1424940"/>
                  <a:gd name="f2589" fmla="*/ f1925 1 6095524"/>
                  <a:gd name="f2590" fmla="*/ f1926 1 1424940"/>
                  <a:gd name="f2591" fmla="*/ f1927 1 6095524"/>
                  <a:gd name="f2592" fmla="*/ f1928 1 1424940"/>
                  <a:gd name="f2593" fmla="*/ f1929 1 6095524"/>
                  <a:gd name="f2594" fmla="*/ f1930 1 1424940"/>
                  <a:gd name="f2595" fmla="*/ f1931 1 6095524"/>
                  <a:gd name="f2596" fmla="*/ f1932 1 1424940"/>
                  <a:gd name="f2597" fmla="*/ f1933 1 6095524"/>
                  <a:gd name="f2598" fmla="*/ f1934 1 1424940"/>
                  <a:gd name="f2599" fmla="*/ f1935 1 6095524"/>
                  <a:gd name="f2600" fmla="*/ f1936 1 1424940"/>
                  <a:gd name="f2601" fmla="*/ f1937 1 6095524"/>
                  <a:gd name="f2602" fmla="*/ f1938 1 1424940"/>
                  <a:gd name="f2603" fmla="*/ f1939 1 6095524"/>
                  <a:gd name="f2604" fmla="*/ f1940 1 1424940"/>
                  <a:gd name="f2605" fmla="*/ f1941 1 6095524"/>
                  <a:gd name="f2606" fmla="*/ f1942 1 1424940"/>
                  <a:gd name="f2607" fmla="*/ f1943 1 6095524"/>
                  <a:gd name="f2608" fmla="*/ f1944 1 1424940"/>
                  <a:gd name="f2609" fmla="*/ f1945 1 6095524"/>
                  <a:gd name="f2610" fmla="*/ f1946 1 1424940"/>
                  <a:gd name="f2611" fmla="*/ f1947 1 6095524"/>
                  <a:gd name="f2612" fmla="*/ f1948 1 1424940"/>
                  <a:gd name="f2613" fmla="*/ f1949 1 6095524"/>
                  <a:gd name="f2614" fmla="*/ f1950 1 1424940"/>
                  <a:gd name="f2615" fmla="*/ f1951 1 6095524"/>
                  <a:gd name="f2616" fmla="*/ f1952 1 1424940"/>
                  <a:gd name="f2617" fmla="*/ f1953 1 6095524"/>
                  <a:gd name="f2618" fmla="*/ f1954 1 1424940"/>
                  <a:gd name="f2619" fmla="*/ f1955 1 6095524"/>
                  <a:gd name="f2620" fmla="*/ f1956 1 1424940"/>
                  <a:gd name="f2621" fmla="*/ f1957 1 6095524"/>
                  <a:gd name="f2622" fmla="*/ f1958 1 1424940"/>
                  <a:gd name="f2623" fmla="*/ f1959 1 6095524"/>
                  <a:gd name="f2624" fmla="*/ f1960 1 1424940"/>
                  <a:gd name="f2625" fmla="*/ f1961 1 6095524"/>
                  <a:gd name="f2626" fmla="*/ f1962 1 1424940"/>
                  <a:gd name="f2627" fmla="*/ f1963 1 6095524"/>
                  <a:gd name="f2628" fmla="*/ f1964 1 1424940"/>
                  <a:gd name="f2629" fmla="*/ f1965 1 6095524"/>
                  <a:gd name="f2630" fmla="*/ f1966 1 1424940"/>
                  <a:gd name="f2631" fmla="*/ f1967 1 6095524"/>
                  <a:gd name="f2632" fmla="*/ f1968 1 1424940"/>
                  <a:gd name="f2633" fmla="*/ f1969 1 6095524"/>
                  <a:gd name="f2634" fmla="*/ f1970 1 1424940"/>
                  <a:gd name="f2635" fmla="*/ f1971 1 6095524"/>
                  <a:gd name="f2636" fmla="*/ f1972 1 1424940"/>
                  <a:gd name="f2637" fmla="*/ f1973 1 6095524"/>
                  <a:gd name="f2638" fmla="*/ f1974 1 1424940"/>
                  <a:gd name="f2639" fmla="*/ f1975 1 6095524"/>
                  <a:gd name="f2640" fmla="*/ f1976 1 1424940"/>
                  <a:gd name="f2641" fmla="*/ f1977 1 6095524"/>
                  <a:gd name="f2642" fmla="*/ f1978 1 1424940"/>
                  <a:gd name="f2643" fmla="*/ f1979 1 6095524"/>
                  <a:gd name="f2644" fmla="*/ f1980 1 1424940"/>
                  <a:gd name="f2645" fmla="*/ f1981 1 6095524"/>
                  <a:gd name="f2646" fmla="*/ f1982 1 1424940"/>
                  <a:gd name="f2647" fmla="*/ f1983 1 6095524"/>
                  <a:gd name="f2648" fmla="*/ f1984 1 1424940"/>
                  <a:gd name="f2649" fmla="*/ f1985 1 6095524"/>
                  <a:gd name="f2650" fmla="*/ f1986 1 1424940"/>
                  <a:gd name="f2651" fmla="*/ f1987 1 6095524"/>
                  <a:gd name="f2652" fmla="*/ f1988 1 1424940"/>
                  <a:gd name="f2653" fmla="*/ f1989 1 6095524"/>
                  <a:gd name="f2654" fmla="*/ f1990 1 1424940"/>
                  <a:gd name="f2655" fmla="*/ f1991 1 6095524"/>
                  <a:gd name="f2656" fmla="*/ f1992 1 1424940"/>
                  <a:gd name="f2657" fmla="*/ f1993 1 6095524"/>
                  <a:gd name="f2658" fmla="*/ f1994 1 1424940"/>
                  <a:gd name="f2659" fmla="*/ f1995 1 6095524"/>
                  <a:gd name="f2660" fmla="*/ f1996 1 1424940"/>
                  <a:gd name="f2661" fmla="*/ f1997 1 6095524"/>
                  <a:gd name="f2662" fmla="*/ f1998 1 1424940"/>
                  <a:gd name="f2663" fmla="*/ f1999 1 6095524"/>
                  <a:gd name="f2664" fmla="*/ f2000 1 1424940"/>
                  <a:gd name="f2665" fmla="*/ f2001 1 6095524"/>
                  <a:gd name="f2666" fmla="*/ f2002 1 1424940"/>
                  <a:gd name="f2667" fmla="*/ f2003 1 6095524"/>
                  <a:gd name="f2668" fmla="*/ f2004 1 1424940"/>
                  <a:gd name="f2669" fmla="*/ f2005 1 6095524"/>
                  <a:gd name="f2670" fmla="*/ f2006 1 1424940"/>
                  <a:gd name="f2671" fmla="*/ f2007 1 6095524"/>
                  <a:gd name="f2672" fmla="*/ f2008 1 1424940"/>
                  <a:gd name="f2673" fmla="*/ f2009 1 6095524"/>
                  <a:gd name="f2674" fmla="*/ f2010 1 1424940"/>
                  <a:gd name="f2675" fmla="*/ f2011 1 6095524"/>
                  <a:gd name="f2676" fmla="*/ f2012 1 1424940"/>
                  <a:gd name="f2677" fmla="*/ f2013 1 6095524"/>
                  <a:gd name="f2678" fmla="*/ f2014 1 1424940"/>
                  <a:gd name="f2679" fmla="*/ f2015 1 6095524"/>
                  <a:gd name="f2680" fmla="*/ f2016 1 1424940"/>
                  <a:gd name="f2681" fmla="*/ f2017 1 6095524"/>
                  <a:gd name="f2682" fmla="*/ f2018 1 1424940"/>
                  <a:gd name="f2683" fmla="*/ f2019 1 6095524"/>
                  <a:gd name="f2684" fmla="*/ f2020 1 1424940"/>
                  <a:gd name="f2685" fmla="*/ f2021 1 6095524"/>
                  <a:gd name="f2686" fmla="*/ f2022 1 1424940"/>
                  <a:gd name="f2687" fmla="*/ f2023 1 6095524"/>
                  <a:gd name="f2688" fmla="*/ f2024 1 1424940"/>
                  <a:gd name="f2689" fmla="*/ f2025 1 6095524"/>
                  <a:gd name="f2690" fmla="*/ f2026 1 1424940"/>
                  <a:gd name="f2691" fmla="*/ f2027 1 6095524"/>
                  <a:gd name="f2692" fmla="*/ f2028 1 1424940"/>
                  <a:gd name="f2693" fmla="*/ f2029 1 6095524"/>
                  <a:gd name="f2694" fmla="*/ f2030 1 1424940"/>
                  <a:gd name="f2695" fmla="*/ f2031 1 6095524"/>
                  <a:gd name="f2696" fmla="*/ f2032 1 1424940"/>
                  <a:gd name="f2697" fmla="*/ f2033 1 6095524"/>
                  <a:gd name="f2698" fmla="*/ f2034 1 1424940"/>
                  <a:gd name="f2699" fmla="*/ f2035 1 6095524"/>
                  <a:gd name="f2700" fmla="*/ f2036 1 1424940"/>
                  <a:gd name="f2701" fmla="*/ f2037 1 6095524"/>
                  <a:gd name="f2702" fmla="*/ f2038 1 1424940"/>
                  <a:gd name="f2703" fmla="*/ f2039 1 6095524"/>
                  <a:gd name="f2704" fmla="*/ f2040 1 1424940"/>
                  <a:gd name="f2705" fmla="*/ f2041 1 6095524"/>
                  <a:gd name="f2706" fmla="*/ f2042 1 1424940"/>
                  <a:gd name="f2707" fmla="*/ f2043 1 6095524"/>
                  <a:gd name="f2708" fmla="*/ f2044 1 1424940"/>
                  <a:gd name="f2709" fmla="*/ f2045 1 6095524"/>
                  <a:gd name="f2710" fmla="*/ f2046 1 1424940"/>
                  <a:gd name="f2711" fmla="*/ f2047 1 6095524"/>
                  <a:gd name="f2712" fmla="*/ f2048 1 1424940"/>
                  <a:gd name="f2713" fmla="*/ f2049 1 6095524"/>
                  <a:gd name="f2714" fmla="*/ f2050 1 1424940"/>
                  <a:gd name="f2715" fmla="*/ f2051 1 6095524"/>
                  <a:gd name="f2716" fmla="*/ f2052 1 1424940"/>
                  <a:gd name="f2717" fmla="*/ f2053 1 6095524"/>
                  <a:gd name="f2718" fmla="*/ f2054 1 1424940"/>
                  <a:gd name="f2719" fmla="*/ f2055 1 6095524"/>
                  <a:gd name="f2720" fmla="*/ f2056 1 1424940"/>
                  <a:gd name="f2721" fmla="*/ f2057 1 6095524"/>
                  <a:gd name="f2722" fmla="*/ f2058 1 1424940"/>
                  <a:gd name="f2723" fmla="*/ f2059 1 6095524"/>
                  <a:gd name="f2724" fmla="*/ f2060 1 1424940"/>
                  <a:gd name="f2725" fmla="*/ f2061 1 6095524"/>
                  <a:gd name="f2726" fmla="*/ f2062 1 1424940"/>
                  <a:gd name="f2727" fmla="*/ f2063 1 6095524"/>
                  <a:gd name="f2728" fmla="*/ f2064 1 1424940"/>
                  <a:gd name="f2729" fmla="*/ f2065 1 6095524"/>
                  <a:gd name="f2730" fmla="*/ f2066 1 1424940"/>
                  <a:gd name="f2731" fmla="*/ f2067 1 6095524"/>
                  <a:gd name="f2732" fmla="*/ f2068 1 1424940"/>
                  <a:gd name="f2733" fmla="*/ f2069 1 6095524"/>
                  <a:gd name="f2734" fmla="*/ f2070 1 1424940"/>
                  <a:gd name="f2735" fmla="*/ f2071 1 6095524"/>
                  <a:gd name="f2736" fmla="*/ f2072 1 1424940"/>
                  <a:gd name="f2737" fmla="*/ f2073 1 6095524"/>
                  <a:gd name="f2738" fmla="*/ f2074 1 1424940"/>
                  <a:gd name="f2739" fmla="*/ f2075 1 6095524"/>
                  <a:gd name="f2740" fmla="*/ f2076 1 1424940"/>
                  <a:gd name="f2741" fmla="*/ f2077 1 6095524"/>
                  <a:gd name="f2742" fmla="*/ f2078 1 6095524"/>
                  <a:gd name="f2743" fmla="*/ f2079 1 1424940"/>
                  <a:gd name="f2744" fmla="*/ f2080 1 6095524"/>
                  <a:gd name="f2745" fmla="*/ f2081 1 6095524"/>
                  <a:gd name="f2746" fmla="*/ f2082 1 1424940"/>
                  <a:gd name="f2747" fmla="*/ f2083 1 6095524"/>
                  <a:gd name="f2748" fmla="*/ f2084 1 1424940"/>
                  <a:gd name="f2749" fmla="*/ f2085 1 6095524"/>
                  <a:gd name="f2750" fmla="*/ f2086 1 1424940"/>
                  <a:gd name="f2751" fmla="*/ f2087 1 6095524"/>
                  <a:gd name="f2752" fmla="*/ f2088 1 1424940"/>
                  <a:gd name="f2753" fmla="*/ f2089 1 6095524"/>
                  <a:gd name="f2754" fmla="*/ f2090 1 1424940"/>
                  <a:gd name="f2755" fmla="*/ f2091 1 6095524"/>
                  <a:gd name="f2756" fmla="*/ f2092 1 1424940"/>
                  <a:gd name="f2757" fmla="*/ f2093 1 6095524"/>
                  <a:gd name="f2758" fmla="*/ f2094 1 1424940"/>
                  <a:gd name="f2759" fmla="*/ f2095 1 6095524"/>
                  <a:gd name="f2760" fmla="*/ f2096 1 1424940"/>
                  <a:gd name="f2761" fmla="*/ f2097 1 6095524"/>
                  <a:gd name="f2762" fmla="*/ f2098 1 1424940"/>
                  <a:gd name="f2763" fmla="*/ f2099 1 6095524"/>
                  <a:gd name="f2764" fmla="*/ f2100 1 1424940"/>
                  <a:gd name="f2765" fmla="*/ f2101 1 6095524"/>
                  <a:gd name="f2766" fmla="*/ f2102 1 1424940"/>
                  <a:gd name="f2767" fmla="*/ f2103 1 6095524"/>
                  <a:gd name="f2768" fmla="*/ f2104 1 1424940"/>
                  <a:gd name="f2769" fmla="*/ f2105 1 6095524"/>
                  <a:gd name="f2770" fmla="*/ f2106 1 1424940"/>
                  <a:gd name="f2771" fmla="*/ f2107 1 6095524"/>
                  <a:gd name="f2772" fmla="*/ f2108 1 1424940"/>
                  <a:gd name="f2773" fmla="*/ f2109 1 6095524"/>
                  <a:gd name="f2774" fmla="*/ f2110 1 1424940"/>
                  <a:gd name="f2775" fmla="*/ f2111 1 6095524"/>
                  <a:gd name="f2776" fmla="*/ f2112 1 1424940"/>
                  <a:gd name="f2777" fmla="*/ f2113 1 6095524"/>
                  <a:gd name="f2778" fmla="*/ f2114 1 1424940"/>
                  <a:gd name="f2779" fmla="*/ f2115 1 6095524"/>
                  <a:gd name="f2780" fmla="*/ f2116 1 1424940"/>
                  <a:gd name="f2781" fmla="*/ f2117 1 6095524"/>
                  <a:gd name="f2782" fmla="*/ f2118 1 1424940"/>
                  <a:gd name="f2783" fmla="*/ f2119 1 6095524"/>
                  <a:gd name="f2784" fmla="*/ f2120 1 1424940"/>
                  <a:gd name="f2785" fmla="*/ f2121 1 6095524"/>
                  <a:gd name="f2786" fmla="*/ f2122 1 1424940"/>
                  <a:gd name="f2787" fmla="*/ f2123 1 6095524"/>
                  <a:gd name="f2788" fmla="*/ f2124 1 1424940"/>
                  <a:gd name="f2789" fmla="*/ f2125 1 6095524"/>
                  <a:gd name="f2790" fmla="*/ f2126 1 1424940"/>
                  <a:gd name="f2791" fmla="*/ f2127 1 6095524"/>
                  <a:gd name="f2792" fmla="*/ f2128 1 1424940"/>
                  <a:gd name="f2793" fmla="*/ f2129 1 6095524"/>
                  <a:gd name="f2794" fmla="*/ f2130 1 1424940"/>
                  <a:gd name="f2795" fmla="*/ f2131 1 6095524"/>
                  <a:gd name="f2796" fmla="*/ f2132 1 1424940"/>
                  <a:gd name="f2797" fmla="*/ f2133 1 6095524"/>
                  <a:gd name="f2798" fmla="*/ f2134 1 1424940"/>
                  <a:gd name="f2799" fmla="*/ f2135 1 6095524"/>
                  <a:gd name="f2800" fmla="*/ f2136 1 1424940"/>
                  <a:gd name="f2801" fmla="*/ f2137 1 6095524"/>
                  <a:gd name="f2802" fmla="*/ f2138 1 1424940"/>
                  <a:gd name="f2803" fmla="*/ f2139 1 6095524"/>
                  <a:gd name="f2804" fmla="*/ f2140 1 1424940"/>
                  <a:gd name="f2805" fmla="*/ f2141 1 6095524"/>
                  <a:gd name="f2806" fmla="*/ f2142 1 1424940"/>
                  <a:gd name="f2807" fmla="*/ f2143 1 6095524"/>
                  <a:gd name="f2808" fmla="*/ f2144 1 1424940"/>
                  <a:gd name="f2809" fmla="*/ f2145 1 6095524"/>
                  <a:gd name="f2810" fmla="*/ f2146 1 1424940"/>
                  <a:gd name="f2811" fmla="*/ f2147 1 6095524"/>
                  <a:gd name="f2812" fmla="*/ f2148 1 1424940"/>
                  <a:gd name="f2813" fmla="*/ f2149 1 6095524"/>
                  <a:gd name="f2814" fmla="*/ f2150 1 1424940"/>
                  <a:gd name="f2815" fmla="*/ f2151 1 6095524"/>
                  <a:gd name="f2816" fmla="*/ f2152 1 1424940"/>
                  <a:gd name="f2817" fmla="*/ f2153 1 6095524"/>
                  <a:gd name="f2818" fmla="*/ f2154 1 1424940"/>
                  <a:gd name="f2819" fmla="*/ f2155 1 6095524"/>
                  <a:gd name="f2820" fmla="*/ f2156 1 1424940"/>
                  <a:gd name="f2821" fmla="*/ f2157 1 6095524"/>
                  <a:gd name="f2822" fmla="*/ f2158 1 1424940"/>
                  <a:gd name="f2823" fmla="*/ f2159 1 6095524"/>
                  <a:gd name="f2824" fmla="*/ f2160 1 1424940"/>
                  <a:gd name="f2825" fmla="*/ f2161 1 6095524"/>
                  <a:gd name="f2826" fmla="*/ f2162 1 1424940"/>
                  <a:gd name="f2827" fmla="*/ f2163 1 6095524"/>
                  <a:gd name="f2828" fmla="*/ f2164 1 1424940"/>
                  <a:gd name="f2829" fmla="*/ f2165 1 6095524"/>
                  <a:gd name="f2830" fmla="*/ f2166 1 1424940"/>
                  <a:gd name="f2831" fmla="*/ f2167 1 6095524"/>
                  <a:gd name="f2832" fmla="*/ f2168 1 1424940"/>
                  <a:gd name="f2833" fmla="*/ f2169 1 6095524"/>
                  <a:gd name="f2834" fmla="*/ f2170 1 1424940"/>
                  <a:gd name="f2835" fmla="*/ f2171 1 6095524"/>
                  <a:gd name="f2836" fmla="*/ f2172 1 1424940"/>
                  <a:gd name="f2837" fmla="*/ f2173 1 6095524"/>
                  <a:gd name="f2838" fmla="*/ f2174 1 1424940"/>
                  <a:gd name="f2839" fmla="*/ f2175 1 6095524"/>
                  <a:gd name="f2840" fmla="*/ f2176 1 1424940"/>
                  <a:gd name="f2841" fmla="*/ f2177 1 6095524"/>
                  <a:gd name="f2842" fmla="*/ f2178 1 1424940"/>
                  <a:gd name="f2843" fmla="*/ f2179 1 6095524"/>
                  <a:gd name="f2844" fmla="*/ f2180 1 1424940"/>
                  <a:gd name="f2845" fmla="*/ f2181 1 6095524"/>
                  <a:gd name="f2846" fmla="*/ f2182 1 1424940"/>
                  <a:gd name="f2847" fmla="*/ f2183 1 6095524"/>
                  <a:gd name="f2848" fmla="*/ f2184 1 1424940"/>
                  <a:gd name="f2849" fmla="*/ f2185 1 6095524"/>
                  <a:gd name="f2850" fmla="*/ f2186 1 1424940"/>
                  <a:gd name="f2851" fmla="*/ f2187 1 6095524"/>
                  <a:gd name="f2852" fmla="*/ f2188 1 1424940"/>
                  <a:gd name="f2853" fmla="*/ f2189 1 6095524"/>
                  <a:gd name="f2854" fmla="*/ f2190 1 1424940"/>
                  <a:gd name="f2855" fmla="*/ f2191 1 6095524"/>
                  <a:gd name="f2856" fmla="*/ f2192 1 1424940"/>
                  <a:gd name="f2857" fmla="*/ f2193 1 6095524"/>
                  <a:gd name="f2858" fmla="*/ f2194 1 1424940"/>
                  <a:gd name="f2859" fmla="*/ f2195 1 6095524"/>
                  <a:gd name="f2860" fmla="*/ f2196 1 1424940"/>
                  <a:gd name="f2861" fmla="*/ f2197 1 6095524"/>
                  <a:gd name="f2862" fmla="*/ f2198 1 1424940"/>
                  <a:gd name="f2863" fmla="*/ f2199 1 6095524"/>
                  <a:gd name="f2864" fmla="*/ f2200 1 1424940"/>
                  <a:gd name="f2865" fmla="*/ f2201 1 6095524"/>
                  <a:gd name="f2866" fmla="*/ f2202 1 1424940"/>
                  <a:gd name="f2867" fmla="*/ f2203 1 6095524"/>
                  <a:gd name="f2868" fmla="*/ f2204 1 1424940"/>
                  <a:gd name="f2869" fmla="*/ f2205 1 6095524"/>
                  <a:gd name="f2870" fmla="*/ f2206 1 1424940"/>
                  <a:gd name="f2871" fmla="*/ f2207 1 6095524"/>
                  <a:gd name="f2872" fmla="*/ f2208 1 1424940"/>
                  <a:gd name="f2873" fmla="*/ f2209 1 6095524"/>
                  <a:gd name="f2874" fmla="*/ f2210 1 1424940"/>
                  <a:gd name="f2875" fmla="*/ f2211 1 6095524"/>
                  <a:gd name="f2876" fmla="*/ f2212 1 1424940"/>
                  <a:gd name="f2877" fmla="*/ f2213 1 6095524"/>
                  <a:gd name="f2878" fmla="*/ f2214 1 1424940"/>
                  <a:gd name="f2879" fmla="*/ f2215 1 6095524"/>
                  <a:gd name="f2880" fmla="*/ f2216 1 1424940"/>
                  <a:gd name="f2881" fmla="*/ f2217 1 6095524"/>
                  <a:gd name="f2882" fmla="*/ f2218 1 1424940"/>
                  <a:gd name="f2883" fmla="*/ f2219 1 6095524"/>
                  <a:gd name="f2884" fmla="*/ f2220 1 1424940"/>
                  <a:gd name="f2885" fmla="*/ f2221 1 6095524"/>
                  <a:gd name="f2886" fmla="*/ f2222 1 1424940"/>
                  <a:gd name="f2887" fmla="*/ f2223 1 6095524"/>
                  <a:gd name="f2888" fmla="*/ f2224 1 1424940"/>
                  <a:gd name="f2889" fmla="*/ f2225 1 6095524"/>
                  <a:gd name="f2890" fmla="*/ f2226 1 1424940"/>
                  <a:gd name="f2891" fmla="*/ f2227 1 1424940"/>
                  <a:gd name="f2892" fmla="*/ f2228 1 6095524"/>
                  <a:gd name="f2893" fmla="*/ f2229 1 1424940"/>
                  <a:gd name="f2894" fmla="*/ f2230 1 6095524"/>
                  <a:gd name="f2895" fmla="*/ f2231 1 1424940"/>
                  <a:gd name="f2896" fmla="*/ f2232 1 6095524"/>
                  <a:gd name="f2897" fmla="*/ f2233 1 1424940"/>
                  <a:gd name="f2898" fmla="*/ f2234 1 6095524"/>
                  <a:gd name="f2899" fmla="*/ f2235 1 1424940"/>
                  <a:gd name="f2900" fmla="*/ f2236 1 6095524"/>
                  <a:gd name="f2901" fmla="*/ f2237 1 1424940"/>
                  <a:gd name="f2902" fmla="*/ f2238 1 6095524"/>
                  <a:gd name="f2903" fmla="*/ f2239 1 1424940"/>
                  <a:gd name="f2904" fmla="*/ f2240 1 6095524"/>
                  <a:gd name="f2905" fmla="*/ f2241 1 1424940"/>
                  <a:gd name="f2906" fmla="*/ f2242 1 6095524"/>
                  <a:gd name="f2907" fmla="*/ f2243 1 1424940"/>
                  <a:gd name="f2908" fmla="*/ f2244 1 6095524"/>
                  <a:gd name="f2909" fmla="*/ f2245 1 1424940"/>
                  <a:gd name="f2910" fmla="*/ f2246 1 6095524"/>
                  <a:gd name="f2911" fmla="*/ f2247 1 1424940"/>
                  <a:gd name="f2912" fmla="*/ f2248 1 6095524"/>
                  <a:gd name="f2913" fmla="*/ f2249 1 1424940"/>
                  <a:gd name="f2914" fmla="*/ f2250 1 6095524"/>
                  <a:gd name="f2915" fmla="*/ f2251 1 1424940"/>
                  <a:gd name="f2916" fmla="*/ f2252 1 6095524"/>
                  <a:gd name="f2917" fmla="*/ f2253 1 1424940"/>
                  <a:gd name="f2918" fmla="*/ f2254 1 6095524"/>
                  <a:gd name="f2919" fmla="*/ f2255 1 1424940"/>
                  <a:gd name="f2920" fmla="*/ f2256 1 6095524"/>
                  <a:gd name="f2921" fmla="*/ f2257 1 1424940"/>
                  <a:gd name="f2922" fmla="*/ f2258 1 6095524"/>
                  <a:gd name="f2923" fmla="*/ f2259 1 1424940"/>
                  <a:gd name="f2924" fmla="*/ f2260 1 6095524"/>
                  <a:gd name="f2925" fmla="*/ f2261 1 1424940"/>
                  <a:gd name="f2926" fmla="*/ f2262 1 6095524"/>
                  <a:gd name="f2927" fmla="*/ f2263 1 1424940"/>
                  <a:gd name="f2928" fmla="*/ f2264 1 6095524"/>
                  <a:gd name="f2929" fmla="*/ f2265 1 1424940"/>
                  <a:gd name="f2930" fmla="*/ f2266 1 6095524"/>
                  <a:gd name="f2931" fmla="*/ f2267 1 1424940"/>
                  <a:gd name="f2932" fmla="*/ f2268 1 6095524"/>
                  <a:gd name="f2933" fmla="*/ f2269 1 1424940"/>
                  <a:gd name="f2934" fmla="*/ f2270 1 6095524"/>
                  <a:gd name="f2935" fmla="*/ f2271 1 1424940"/>
                  <a:gd name="f2936" fmla="*/ f2272 1 6095524"/>
                  <a:gd name="f2937" fmla="*/ f2273 1 1424940"/>
                  <a:gd name="f2938" fmla="*/ f2274 1 6095524"/>
                  <a:gd name="f2939" fmla="*/ f2275 1 1424940"/>
                  <a:gd name="f2940" fmla="*/ f2276 1 6095524"/>
                  <a:gd name="f2941" fmla="*/ f2277 1 1424940"/>
                  <a:gd name="f2942" fmla="*/ f2278 1 6095524"/>
                  <a:gd name="f2943" fmla="*/ f2279 1 1424940"/>
                  <a:gd name="f2944" fmla="*/ f2280 1 6095524"/>
                  <a:gd name="f2945" fmla="*/ f2281 1 1424940"/>
                  <a:gd name="f2946" fmla="*/ f2282 1 6095524"/>
                  <a:gd name="f2947" fmla="*/ f2283 1 1424940"/>
                  <a:gd name="f2948" fmla="*/ f2284 1 6095524"/>
                  <a:gd name="f2949" fmla="*/ f2285 1 1424940"/>
                  <a:gd name="f2950" fmla="*/ f2286 1 6095524"/>
                  <a:gd name="f2951" fmla="*/ f2287 1 1424940"/>
                  <a:gd name="f2952" fmla="*/ f2288 1 6095524"/>
                  <a:gd name="f2953" fmla="*/ f2289 1 1424940"/>
                  <a:gd name="f2954" fmla="*/ f2290 1 6095524"/>
                  <a:gd name="f2955" fmla="*/ f2291 1 1424940"/>
                  <a:gd name="f2956" fmla="*/ f2292 1 6095524"/>
                  <a:gd name="f2957" fmla="*/ f2293 1 1424940"/>
                  <a:gd name="f2958" fmla="*/ f2294 1 6095524"/>
                  <a:gd name="f2959" fmla="*/ f2295 1 1424940"/>
                  <a:gd name="f2960" fmla="*/ f2296 1 6095524"/>
                  <a:gd name="f2961" fmla="*/ f2297 1 1424940"/>
                  <a:gd name="f2962" fmla="*/ f2298 1 6095524"/>
                  <a:gd name="f2963" fmla="*/ f2299 1 1424940"/>
                  <a:gd name="f2964" fmla="*/ f2300 1 6095524"/>
                  <a:gd name="f2965" fmla="*/ f2301 1 1424940"/>
                  <a:gd name="f2966" fmla="*/ f2302 1 6095524"/>
                  <a:gd name="f2967" fmla="*/ f2303 1 1424940"/>
                  <a:gd name="f2968" fmla="*/ f2304 1 6095524"/>
                  <a:gd name="f2969" fmla="*/ f2305 1 1424940"/>
                  <a:gd name="f2970" fmla="*/ f2306 1 6095524"/>
                  <a:gd name="f2971" fmla="*/ f2307 1 1424940"/>
                  <a:gd name="f2972" fmla="*/ f2308 1 6095524"/>
                  <a:gd name="f2973" fmla="*/ f2309 1 1424940"/>
                  <a:gd name="f2974" fmla="*/ f2310 1 6095524"/>
                  <a:gd name="f2975" fmla="*/ f2311 1 1424940"/>
                  <a:gd name="f2976" fmla="*/ f2312 1 6095524"/>
                  <a:gd name="f2977" fmla="*/ f2313 1 1424940"/>
                  <a:gd name="f2978" fmla="*/ f2314 1 6095524"/>
                  <a:gd name="f2979" fmla="*/ f2315 1 1424940"/>
                  <a:gd name="f2980" fmla="*/ f2316 1 6095524"/>
                  <a:gd name="f2981" fmla="*/ f2317 1 1424940"/>
                  <a:gd name="f2982" fmla="*/ f2318 1 6095524"/>
                  <a:gd name="f2983" fmla="*/ f2319 1 1424940"/>
                  <a:gd name="f2984" fmla="*/ f2320 1 6095524"/>
                  <a:gd name="f2985" fmla="*/ f2321 1 1424940"/>
                  <a:gd name="f2986" fmla="*/ f2322 1 6095524"/>
                  <a:gd name="f2987" fmla="*/ f2323 1 1424940"/>
                  <a:gd name="f2988" fmla="*/ f2324 1 6095524"/>
                  <a:gd name="f2989" fmla="*/ f2325 1 1424940"/>
                  <a:gd name="f2990" fmla="*/ f2326 1 6095524"/>
                  <a:gd name="f2991" fmla="*/ f2327 1 1424940"/>
                  <a:gd name="f2992" fmla="*/ f2328 1 6095524"/>
                  <a:gd name="f2993" fmla="*/ f2329 1 1424940"/>
                  <a:gd name="f2994" fmla="*/ f2330 1 6095524"/>
                  <a:gd name="f2995" fmla="*/ f2331 1 1424940"/>
                  <a:gd name="f2996" fmla="*/ f2332 1 6095524"/>
                  <a:gd name="f2997" fmla="*/ f2333 1 1424940"/>
                  <a:gd name="f2998" fmla="*/ f2334 1 6095524"/>
                  <a:gd name="f2999" fmla="*/ f2335 1 1424940"/>
                  <a:gd name="f3000" fmla="*/ f2336 1 6095524"/>
                  <a:gd name="f3001" fmla="*/ f2337 1 1424940"/>
                  <a:gd name="f3002" fmla="*/ f2338 1 6095524"/>
                  <a:gd name="f3003" fmla="*/ f2339 1 1424940"/>
                  <a:gd name="f3004" fmla="*/ f2340 1 6095524"/>
                  <a:gd name="f3005" fmla="*/ f2341 1 1424940"/>
                  <a:gd name="f3006" fmla="*/ f2342 1 6095524"/>
                  <a:gd name="f3007" fmla="*/ f2343 1 1424940"/>
                  <a:gd name="f3008" fmla="*/ f2344 1 6095524"/>
                  <a:gd name="f3009" fmla="*/ f2345 1 1424940"/>
                  <a:gd name="f3010" fmla="*/ f2346 1 6095524"/>
                  <a:gd name="f3011" fmla="*/ f2347 1 1424940"/>
                  <a:gd name="f3012" fmla="*/ f2348 1 6095524"/>
                  <a:gd name="f3013" fmla="*/ f2349 1 1424940"/>
                  <a:gd name="f3014" fmla="*/ f2350 1 6095524"/>
                  <a:gd name="f3015" fmla="*/ f2351 1 1424940"/>
                  <a:gd name="f3016" fmla="*/ f2352 1 6095524"/>
                  <a:gd name="f3017" fmla="*/ f2353 1 1424940"/>
                  <a:gd name="f3018" fmla="*/ f2354 1 6095524"/>
                  <a:gd name="f3019" fmla="*/ f2355 1 1424940"/>
                  <a:gd name="f3020" fmla="*/ f2356 1 6095524"/>
                  <a:gd name="f3021" fmla="*/ f2357 1 1424940"/>
                  <a:gd name="f3022" fmla="*/ f2358 1 6095524"/>
                  <a:gd name="f3023" fmla="*/ f2359 1 1424940"/>
                  <a:gd name="f3024" fmla="*/ f2360 1 6095524"/>
                  <a:gd name="f3025" fmla="*/ f2361 1 1424940"/>
                  <a:gd name="f3026" fmla="*/ f2362 1 1424940"/>
                  <a:gd name="f3027" fmla="*/ f2363 1 6095524"/>
                  <a:gd name="f3028" fmla="*/ f2364 1 1424940"/>
                  <a:gd name="f3029" fmla="*/ f2365 1 6095524"/>
                  <a:gd name="f3030" fmla="*/ f2366 1 1424940"/>
                  <a:gd name="f3031" fmla="*/ f2367 1 6095524"/>
                  <a:gd name="f3032" fmla="*/ f2368 1 6095524"/>
                  <a:gd name="f3033" fmla="*/ f2369 1 1424940"/>
                  <a:gd name="f3034" fmla="*/ f2370 1 6095524"/>
                  <a:gd name="f3035" fmla="*/ f2371 1 1424940"/>
                  <a:gd name="f3036" fmla="*/ f2372 1 6095524"/>
                  <a:gd name="f3037" fmla="*/ f2373 1 1424940"/>
                  <a:gd name="f3038" fmla="*/ f2374 1 6095524"/>
                  <a:gd name="f3039" fmla="*/ f2375 1 1424940"/>
                  <a:gd name="f3040" fmla="*/ f2376 1 6095524"/>
                  <a:gd name="f3041" fmla="*/ f2377 1 1424940"/>
                  <a:gd name="f3042" fmla="*/ f2378 1 6095524"/>
                  <a:gd name="f3043" fmla="*/ f2379 1 1424940"/>
                  <a:gd name="f3044" fmla="*/ f2380 1 6095524"/>
                  <a:gd name="f3045" fmla="*/ f2381 1 1424940"/>
                  <a:gd name="f3046" fmla="*/ f2382 1 6095524"/>
                  <a:gd name="f3047" fmla="*/ f2383 1 1424940"/>
                  <a:gd name="f3048" fmla="*/ f2384 1 6095524"/>
                  <a:gd name="f3049" fmla="*/ f2385 1 1424940"/>
                  <a:gd name="f3050" fmla="*/ f2386 1 6095524"/>
                  <a:gd name="f3051" fmla="*/ f2387 1 1424940"/>
                  <a:gd name="f3052" fmla="*/ f2388 1 6095524"/>
                  <a:gd name="f3053" fmla="*/ f2389 1 1424940"/>
                  <a:gd name="f3054" fmla="*/ f2390 1 6095524"/>
                  <a:gd name="f3055" fmla="*/ f2391 1 1424940"/>
                  <a:gd name="f3056" fmla="*/ f2392 1 6095524"/>
                  <a:gd name="f3057" fmla="*/ f2393 1 1424940"/>
                  <a:gd name="f3058" fmla="*/ f2394 1 6095524"/>
                  <a:gd name="f3059" fmla="*/ f2395 1 1424940"/>
                  <a:gd name="f3060" fmla="*/ f2396 1 6095524"/>
                  <a:gd name="f3061" fmla="*/ f2397 1 1424940"/>
                  <a:gd name="f3062" fmla="*/ f2398 1 6095524"/>
                  <a:gd name="f3063" fmla="*/ f2399 1 1424940"/>
                  <a:gd name="f3064" fmla="*/ f2400 1 6095524"/>
                  <a:gd name="f3065" fmla="*/ f2401 1 1424940"/>
                  <a:gd name="f3066" fmla="*/ f2402 1 6095524"/>
                  <a:gd name="f3067" fmla="*/ f2403 1 1424940"/>
                  <a:gd name="f3068" fmla="*/ f2404 1 6095524"/>
                  <a:gd name="f3069" fmla="*/ f2405 1 1424940"/>
                  <a:gd name="f3070" fmla="*/ f2406 1 6095524"/>
                  <a:gd name="f3071" fmla="*/ f2407 1 1424940"/>
                  <a:gd name="f3072" fmla="*/ f2408 1 6095524"/>
                  <a:gd name="f3073" fmla="*/ f2409 1 1424940"/>
                  <a:gd name="f3074" fmla="*/ f2410 1 6095524"/>
                  <a:gd name="f3075" fmla="*/ f2411 1 1424940"/>
                  <a:gd name="f3076" fmla="*/ f2412 1 6095524"/>
                  <a:gd name="f3077" fmla="*/ f2413 1 1424940"/>
                  <a:gd name="f3078" fmla="*/ f2414 1 6095524"/>
                  <a:gd name="f3079" fmla="*/ f2415 1 1424940"/>
                  <a:gd name="f3080" fmla="*/ f2416 1 6095524"/>
                  <a:gd name="f3081" fmla="*/ f2417 1 1424940"/>
                  <a:gd name="f3082" fmla="*/ f2418 1 6095524"/>
                  <a:gd name="f3083" fmla="*/ f2419 1 1424940"/>
                  <a:gd name="f3084" fmla="*/ f2420 1 6095524"/>
                  <a:gd name="f3085" fmla="*/ f2421 1 1424940"/>
                  <a:gd name="f3086" fmla="*/ f2422 1 6095524"/>
                  <a:gd name="f3087" fmla="*/ f2423 1 1424940"/>
                  <a:gd name="f3088" fmla="*/ f2424 1 6095524"/>
                  <a:gd name="f3089" fmla="*/ f2425 1 1424940"/>
                  <a:gd name="f3090" fmla="*/ f2426 1 6095524"/>
                  <a:gd name="f3091" fmla="*/ f2427 1 1424940"/>
                  <a:gd name="f3092" fmla="*/ f2428 1 6095524"/>
                  <a:gd name="f3093" fmla="*/ f2429 1 1424940"/>
                  <a:gd name="f3094" fmla="*/ f2430 1 6095524"/>
                  <a:gd name="f3095" fmla="*/ f2431 1 1424940"/>
                  <a:gd name="f3096" fmla="*/ f2432 1 6095524"/>
                  <a:gd name="f3097" fmla="*/ f2433 1 1424940"/>
                  <a:gd name="f3098" fmla="*/ f2434 1 6095524"/>
                  <a:gd name="f3099" fmla="*/ f2435 1 6095524"/>
                  <a:gd name="f3100" fmla="*/ f2436 1 1424940"/>
                  <a:gd name="f3101" fmla="*/ f2437 1 6095524"/>
                  <a:gd name="f3102" fmla="*/ f2438 1 1424940"/>
                  <a:gd name="f3103" fmla="*/ f2439 1 6095524"/>
                  <a:gd name="f3104" fmla="*/ f2440 1 1424940"/>
                  <a:gd name="f3105" fmla="*/ f2441 1 6095524"/>
                  <a:gd name="f3106" fmla="*/ f2442 1 1424940"/>
                  <a:gd name="f3107" fmla="*/ f2443 1 6095524"/>
                  <a:gd name="f3108" fmla="*/ f2444 1 1424940"/>
                  <a:gd name="f3109" fmla="*/ f2445 1 6095524"/>
                  <a:gd name="f3110" fmla="*/ f2446 1 6095524"/>
                  <a:gd name="f3111" fmla="*/ f2447 1 1424940"/>
                  <a:gd name="f3112" fmla="*/ f2448 1 6095524"/>
                  <a:gd name="f3113" fmla="*/ f2449 1 1424940"/>
                  <a:gd name="f3114" fmla="*/ f2450 1 6095524"/>
                  <a:gd name="f3115" fmla="*/ f2451 1 1424940"/>
                  <a:gd name="f3116" fmla="*/ f2452 1 6095524"/>
                  <a:gd name="f3117" fmla="*/ f2453 1 1424940"/>
                  <a:gd name="f3118" fmla="*/ f2454 1 6095524"/>
                  <a:gd name="f3119" fmla="*/ f2455 1 1424940"/>
                  <a:gd name="f3120" fmla="*/ f2456 1 6095524"/>
                  <a:gd name="f3121" fmla="*/ f2457 1 1424940"/>
                  <a:gd name="f3122" fmla="*/ f2458 1 6095524"/>
                  <a:gd name="f3123" fmla="*/ f2459 1 1424940"/>
                  <a:gd name="f3124" fmla="*/ f2460 1 6095524"/>
                  <a:gd name="f3125" fmla="*/ f2461 1 1424940"/>
                  <a:gd name="f3126" fmla="*/ f2462 1 6095524"/>
                  <a:gd name="f3127" fmla="*/ f2463 1 1424940"/>
                  <a:gd name="f3128" fmla="*/ f2464 1 6095524"/>
                  <a:gd name="f3129" fmla="*/ f2465 1 1424940"/>
                  <a:gd name="f3130" fmla="*/ f2466 1 6095524"/>
                  <a:gd name="f3131" fmla="*/ f2467 1 1424940"/>
                  <a:gd name="f3132" fmla="*/ f2468 1 6095524"/>
                  <a:gd name="f3133" fmla="*/ f2469 1 1424940"/>
                  <a:gd name="f3134" fmla="*/ f2470 1 6095524"/>
                  <a:gd name="f3135" fmla="*/ f2471 1 1424940"/>
                  <a:gd name="f3136" fmla="*/ f2472 1 6095524"/>
                  <a:gd name="f3137" fmla="*/ f2473 1 1424940"/>
                  <a:gd name="f3138" fmla="*/ f2474 1 6095524"/>
                  <a:gd name="f3139" fmla="*/ f2475 1 1424940"/>
                  <a:gd name="f3140" fmla="*/ f2476 1 6095524"/>
                  <a:gd name="f3141" fmla="*/ f2477 1 1424940"/>
                  <a:gd name="f3142" fmla="*/ f2478 1 6095524"/>
                  <a:gd name="f3143" fmla="*/ f2479 1 1424940"/>
                  <a:gd name="f3144" fmla="*/ f2480 1 6095524"/>
                  <a:gd name="f3145" fmla="*/ f2481 1 1424940"/>
                  <a:gd name="f3146" fmla="*/ f2482 1 6095524"/>
                  <a:gd name="f3147" fmla="*/ f2483 1 1424940"/>
                  <a:gd name="f3148" fmla="*/ f2484 1 6095524"/>
                  <a:gd name="f3149" fmla="*/ f2485 1 1424940"/>
                  <a:gd name="f3150" fmla="*/ f2486 1 6095524"/>
                  <a:gd name="f3151" fmla="*/ f2487 1 1424940"/>
                  <a:gd name="f3152" fmla="*/ f2488 1 6095524"/>
                  <a:gd name="f3153" fmla="*/ f2489 1 1424940"/>
                  <a:gd name="f3154" fmla="*/ f2490 1 6095524"/>
                  <a:gd name="f3155" fmla="*/ f2491 1 1424940"/>
                  <a:gd name="f3156" fmla="*/ f2492 1 6095524"/>
                  <a:gd name="f3157" fmla="*/ f2493 1 1424940"/>
                  <a:gd name="f3158" fmla="*/ f2494 1 6095524"/>
                  <a:gd name="f3159" fmla="*/ f2495 1 1424940"/>
                  <a:gd name="f3160" fmla="*/ f2496 1 6095524"/>
                  <a:gd name="f3161" fmla="*/ f2497 1 1424940"/>
                  <a:gd name="f3162" fmla="*/ f2498 1 6095524"/>
                  <a:gd name="f3163" fmla="*/ f2499 1 1424940"/>
                  <a:gd name="f3164" fmla="*/ f2500 1 6095524"/>
                  <a:gd name="f3165" fmla="*/ f2501 1 1424940"/>
                  <a:gd name="f3166" fmla="*/ f2502 1 6095524"/>
                  <a:gd name="f3167" fmla="*/ f2503 1 1424940"/>
                  <a:gd name="f3168" fmla="*/ f2504 1 6095524"/>
                  <a:gd name="f3169" fmla="*/ f2505 1 1424940"/>
                  <a:gd name="f3170" fmla="*/ f2506 1 6095524"/>
                  <a:gd name="f3171" fmla="*/ f2507 1 1424940"/>
                  <a:gd name="f3172" fmla="*/ f2508 1 6095524"/>
                  <a:gd name="f3173" fmla="*/ f2509 1 1424940"/>
                  <a:gd name="f3174" fmla="*/ f2510 1 6095524"/>
                  <a:gd name="f3175" fmla="*/ f2511 1 1424940"/>
                  <a:gd name="f3176" fmla="*/ f2512 1 6095524"/>
                  <a:gd name="f3177" fmla="*/ f2513 1 1424940"/>
                  <a:gd name="f3178" fmla="*/ f2514 1 6095524"/>
                  <a:gd name="f3179" fmla="*/ f2515 1 1424940"/>
                  <a:gd name="f3180" fmla="*/ f2516 1 6095524"/>
                  <a:gd name="f3181" fmla="*/ f2517 1 1424940"/>
                  <a:gd name="f3182" fmla="*/ f2518 1 6095524"/>
                  <a:gd name="f3183" fmla="*/ f2519 1 1424940"/>
                  <a:gd name="f3184" fmla="*/ f2520 1 6095524"/>
                  <a:gd name="f3185" fmla="*/ f2521 1 1424940"/>
                  <a:gd name="f3186" fmla="*/ f2522 1 6095524"/>
                  <a:gd name="f3187" fmla="*/ f2523 1 1424940"/>
                  <a:gd name="f3188" fmla="*/ f2524 1 6095524"/>
                  <a:gd name="f3189" fmla="*/ f2525 1 1424940"/>
                  <a:gd name="f3190" fmla="*/ f2526 1 6095524"/>
                  <a:gd name="f3191" fmla="*/ f2527 1 1424940"/>
                  <a:gd name="f3192" fmla="*/ f2528 1 6095524"/>
                  <a:gd name="f3193" fmla="*/ f2529 1 1424940"/>
                  <a:gd name="f3194" fmla="*/ f2530 1 6095524"/>
                  <a:gd name="f3195" fmla="*/ f2531 1 1424940"/>
                  <a:gd name="f3196" fmla="*/ f2532 1 6095524"/>
                  <a:gd name="f3197" fmla="*/ f2533 1 1424940"/>
                  <a:gd name="f3198" fmla="*/ f2534 1 6095524"/>
                  <a:gd name="f3199" fmla="*/ f2535 1 1424940"/>
                  <a:gd name="f3200" fmla="*/ f2536 1 6095524"/>
                  <a:gd name="f3201" fmla="*/ f2537 1 1424940"/>
                  <a:gd name="f3202" fmla="*/ f2538 1 6095524"/>
                  <a:gd name="f3203" fmla="*/ f2539 1 1424940"/>
                  <a:gd name="f3204" fmla="*/ f2540 1 6095524"/>
                  <a:gd name="f3205" fmla="*/ f2541 1 1424940"/>
                  <a:gd name="f3206" fmla="*/ f2542 1 6095524"/>
                  <a:gd name="f3207" fmla="*/ f2543 1 1424940"/>
                  <a:gd name="f3208" fmla="*/ f2544 1 6095524"/>
                  <a:gd name="f3209" fmla="*/ f2545 1 1424940"/>
                  <a:gd name="f3210" fmla="*/ f2546 1 6095524"/>
                  <a:gd name="f3211" fmla="*/ f2547 1 1424940"/>
                  <a:gd name="f3212" fmla="*/ f2548 1 6095524"/>
                  <a:gd name="f3213" fmla="*/ f2549 1 1424940"/>
                  <a:gd name="f3214" fmla="*/ f2550 1 6095524"/>
                  <a:gd name="f3215" fmla="*/ f2551 1 1424940"/>
                  <a:gd name="f3216" fmla="*/ f2552 1 6095524"/>
                  <a:gd name="f3217" fmla="*/ f2553 1 1424940"/>
                  <a:gd name="f3218" fmla="*/ f2554 1 6095524"/>
                  <a:gd name="f3219" fmla="*/ f2555 1 1424940"/>
                  <a:gd name="f3220" fmla="*/ f2556 1 6095524"/>
                  <a:gd name="f3221" fmla="*/ f2557 1 1424940"/>
                  <a:gd name="f3222" fmla="*/ f2558 1 6095524"/>
                  <a:gd name="f3223" fmla="*/ f2559 1 1424940"/>
                  <a:gd name="f3224" fmla="*/ f2560 1 6095524"/>
                  <a:gd name="f3225" fmla="*/ f2561 1 1424940"/>
                  <a:gd name="f3226" fmla="*/ f2562 1 6095524"/>
                  <a:gd name="f3227" fmla="*/ f2563 1 1424940"/>
                  <a:gd name="f3228" fmla="*/ f2564 1 6095524"/>
                  <a:gd name="f3229" fmla="*/ f2565 1 1424940"/>
                  <a:gd name="f3230" fmla="*/ f2566 1 6095524"/>
                  <a:gd name="f3231" fmla="*/ f2567 1 1424940"/>
                  <a:gd name="f3232" fmla="*/ f5 1 f1903"/>
                  <a:gd name="f3233" fmla="*/ f6 1 f1903"/>
                  <a:gd name="f3234" fmla="*/ f5 1 f1904"/>
                  <a:gd name="f3235" fmla="*/ f7 1 f1904"/>
                  <a:gd name="f3236" fmla="+- f2568 0 f1"/>
                  <a:gd name="f3237" fmla="*/ f2569 1 f1903"/>
                  <a:gd name="f3238" fmla="*/ f2570 1 f1904"/>
                  <a:gd name="f3239" fmla="*/ f2571 1 f1904"/>
                  <a:gd name="f3240" fmla="*/ f2572 1 f1904"/>
                  <a:gd name="f3241" fmla="*/ f2573 1 f1903"/>
                  <a:gd name="f3242" fmla="*/ f2574 1 f1904"/>
                  <a:gd name="f3243" fmla="*/ f2575 1 f1903"/>
                  <a:gd name="f3244" fmla="*/ f2576 1 f1904"/>
                  <a:gd name="f3245" fmla="*/ f2577 1 f1903"/>
                  <a:gd name="f3246" fmla="*/ f2578 1 f1904"/>
                  <a:gd name="f3247" fmla="*/ f2579 1 f1903"/>
                  <a:gd name="f3248" fmla="*/ f2580 1 f1904"/>
                  <a:gd name="f3249" fmla="*/ f2581 1 f1903"/>
                  <a:gd name="f3250" fmla="*/ f2582 1 f1904"/>
                  <a:gd name="f3251" fmla="*/ f2583 1 f1903"/>
                  <a:gd name="f3252" fmla="*/ f2584 1 f1904"/>
                  <a:gd name="f3253" fmla="*/ f2585 1 f1903"/>
                  <a:gd name="f3254" fmla="*/ f2586 1 f1904"/>
                  <a:gd name="f3255" fmla="*/ f2587 1 f1903"/>
                  <a:gd name="f3256" fmla="*/ f2588 1 f1904"/>
                  <a:gd name="f3257" fmla="*/ f2589 1 f1903"/>
                  <a:gd name="f3258" fmla="*/ f2590 1 f1904"/>
                  <a:gd name="f3259" fmla="*/ f2591 1 f1903"/>
                  <a:gd name="f3260" fmla="*/ f2592 1 f1904"/>
                  <a:gd name="f3261" fmla="*/ f2593 1 f1903"/>
                  <a:gd name="f3262" fmla="*/ f2594 1 f1904"/>
                  <a:gd name="f3263" fmla="*/ f2595 1 f1903"/>
                  <a:gd name="f3264" fmla="*/ f2596 1 f1904"/>
                  <a:gd name="f3265" fmla="*/ f2597 1 f1903"/>
                  <a:gd name="f3266" fmla="*/ f2598 1 f1904"/>
                  <a:gd name="f3267" fmla="*/ f2599 1 f1903"/>
                  <a:gd name="f3268" fmla="*/ f2600 1 f1904"/>
                  <a:gd name="f3269" fmla="*/ f2601 1 f1903"/>
                  <a:gd name="f3270" fmla="*/ f2602 1 f1904"/>
                  <a:gd name="f3271" fmla="*/ f2603 1 f1903"/>
                  <a:gd name="f3272" fmla="*/ f2604 1 f1904"/>
                  <a:gd name="f3273" fmla="*/ f2605 1 f1903"/>
                  <a:gd name="f3274" fmla="*/ f2606 1 f1904"/>
                  <a:gd name="f3275" fmla="*/ f2607 1 f1903"/>
                  <a:gd name="f3276" fmla="*/ f2608 1 f1904"/>
                  <a:gd name="f3277" fmla="*/ f2609 1 f1903"/>
                  <a:gd name="f3278" fmla="*/ f2610 1 f1904"/>
                  <a:gd name="f3279" fmla="*/ f2611 1 f1903"/>
                  <a:gd name="f3280" fmla="*/ f2612 1 f1904"/>
                  <a:gd name="f3281" fmla="*/ f2613 1 f1903"/>
                  <a:gd name="f3282" fmla="*/ f2614 1 f1904"/>
                  <a:gd name="f3283" fmla="*/ f2615 1 f1903"/>
                  <a:gd name="f3284" fmla="*/ f2616 1 f1904"/>
                  <a:gd name="f3285" fmla="*/ f2617 1 f1903"/>
                  <a:gd name="f3286" fmla="*/ f2618 1 f1904"/>
                  <a:gd name="f3287" fmla="*/ f2619 1 f1903"/>
                  <a:gd name="f3288" fmla="*/ f2620 1 f1904"/>
                  <a:gd name="f3289" fmla="*/ f2621 1 f1903"/>
                  <a:gd name="f3290" fmla="*/ f2622 1 f1904"/>
                  <a:gd name="f3291" fmla="*/ f2623 1 f1903"/>
                  <a:gd name="f3292" fmla="*/ f2624 1 f1904"/>
                  <a:gd name="f3293" fmla="*/ f2625 1 f1903"/>
                  <a:gd name="f3294" fmla="*/ f2626 1 f1904"/>
                  <a:gd name="f3295" fmla="*/ f2627 1 f1903"/>
                  <a:gd name="f3296" fmla="*/ f2628 1 f1904"/>
                  <a:gd name="f3297" fmla="*/ f2629 1 f1903"/>
                  <a:gd name="f3298" fmla="*/ f2630 1 f1904"/>
                  <a:gd name="f3299" fmla="*/ f2631 1 f1903"/>
                  <a:gd name="f3300" fmla="*/ f2632 1 f1904"/>
                  <a:gd name="f3301" fmla="*/ f2633 1 f1903"/>
                  <a:gd name="f3302" fmla="*/ f2634 1 f1904"/>
                  <a:gd name="f3303" fmla="*/ f2635 1 f1903"/>
                  <a:gd name="f3304" fmla="*/ f2636 1 f1904"/>
                  <a:gd name="f3305" fmla="*/ f2637 1 f1903"/>
                  <a:gd name="f3306" fmla="*/ f2638 1 f1904"/>
                  <a:gd name="f3307" fmla="*/ f2639 1 f1903"/>
                  <a:gd name="f3308" fmla="*/ f2640 1 f1904"/>
                  <a:gd name="f3309" fmla="*/ f2641 1 f1903"/>
                  <a:gd name="f3310" fmla="*/ f2642 1 f1904"/>
                  <a:gd name="f3311" fmla="*/ f2643 1 f1903"/>
                  <a:gd name="f3312" fmla="*/ f2644 1 f1904"/>
                  <a:gd name="f3313" fmla="*/ f2645 1 f1903"/>
                  <a:gd name="f3314" fmla="*/ f2646 1 f1904"/>
                  <a:gd name="f3315" fmla="*/ f2647 1 f1903"/>
                  <a:gd name="f3316" fmla="*/ f2648 1 f1904"/>
                  <a:gd name="f3317" fmla="*/ f2649 1 f1903"/>
                  <a:gd name="f3318" fmla="*/ f2650 1 f1904"/>
                  <a:gd name="f3319" fmla="*/ f2651 1 f1903"/>
                  <a:gd name="f3320" fmla="*/ f2652 1 f1904"/>
                  <a:gd name="f3321" fmla="*/ f2653 1 f1903"/>
                  <a:gd name="f3322" fmla="*/ f2654 1 f1904"/>
                  <a:gd name="f3323" fmla="*/ f2655 1 f1903"/>
                  <a:gd name="f3324" fmla="*/ f2656 1 f1904"/>
                  <a:gd name="f3325" fmla="*/ f2657 1 f1903"/>
                  <a:gd name="f3326" fmla="*/ f2658 1 f1904"/>
                  <a:gd name="f3327" fmla="*/ f2659 1 f1903"/>
                  <a:gd name="f3328" fmla="*/ f2660 1 f1904"/>
                  <a:gd name="f3329" fmla="*/ f2661 1 f1903"/>
                  <a:gd name="f3330" fmla="*/ f2662 1 f1904"/>
                  <a:gd name="f3331" fmla="*/ f2663 1 f1903"/>
                  <a:gd name="f3332" fmla="*/ f2664 1 f1904"/>
                  <a:gd name="f3333" fmla="*/ f2665 1 f1903"/>
                  <a:gd name="f3334" fmla="*/ f2666 1 f1904"/>
                  <a:gd name="f3335" fmla="*/ f2667 1 f1903"/>
                  <a:gd name="f3336" fmla="*/ f2668 1 f1904"/>
                  <a:gd name="f3337" fmla="*/ f2669 1 f1903"/>
                  <a:gd name="f3338" fmla="*/ f2670 1 f1904"/>
                  <a:gd name="f3339" fmla="*/ f2671 1 f1903"/>
                  <a:gd name="f3340" fmla="*/ f2672 1 f1904"/>
                  <a:gd name="f3341" fmla="*/ f2673 1 f1903"/>
                  <a:gd name="f3342" fmla="*/ f2674 1 f1904"/>
                  <a:gd name="f3343" fmla="*/ f2675 1 f1903"/>
                  <a:gd name="f3344" fmla="*/ f2676 1 f1904"/>
                  <a:gd name="f3345" fmla="*/ f2677 1 f1903"/>
                  <a:gd name="f3346" fmla="*/ f2678 1 f1904"/>
                  <a:gd name="f3347" fmla="*/ f2679 1 f1903"/>
                  <a:gd name="f3348" fmla="*/ f2680 1 f1904"/>
                  <a:gd name="f3349" fmla="*/ f2681 1 f1903"/>
                  <a:gd name="f3350" fmla="*/ f2682 1 f1904"/>
                  <a:gd name="f3351" fmla="*/ f2683 1 f1903"/>
                  <a:gd name="f3352" fmla="*/ f2684 1 f1904"/>
                  <a:gd name="f3353" fmla="*/ f2685 1 f1903"/>
                  <a:gd name="f3354" fmla="*/ f2686 1 f1904"/>
                  <a:gd name="f3355" fmla="*/ f2687 1 f1903"/>
                  <a:gd name="f3356" fmla="*/ f2688 1 f1904"/>
                  <a:gd name="f3357" fmla="*/ f2689 1 f1903"/>
                  <a:gd name="f3358" fmla="*/ f2690 1 f1904"/>
                  <a:gd name="f3359" fmla="*/ f2691 1 f1903"/>
                  <a:gd name="f3360" fmla="*/ f2692 1 f1904"/>
                  <a:gd name="f3361" fmla="*/ f2693 1 f1903"/>
                  <a:gd name="f3362" fmla="*/ f2694 1 f1904"/>
                  <a:gd name="f3363" fmla="*/ f2695 1 f1903"/>
                  <a:gd name="f3364" fmla="*/ f2696 1 f1904"/>
                  <a:gd name="f3365" fmla="*/ f2697 1 f1903"/>
                  <a:gd name="f3366" fmla="*/ f2698 1 f1904"/>
                  <a:gd name="f3367" fmla="*/ f2699 1 f1903"/>
                  <a:gd name="f3368" fmla="*/ f2700 1 f1904"/>
                  <a:gd name="f3369" fmla="*/ f2701 1 f1903"/>
                  <a:gd name="f3370" fmla="*/ f2702 1 f1904"/>
                  <a:gd name="f3371" fmla="*/ f2703 1 f1903"/>
                  <a:gd name="f3372" fmla="*/ f2704 1 f1904"/>
                  <a:gd name="f3373" fmla="*/ f2705 1 f1903"/>
                  <a:gd name="f3374" fmla="*/ f2706 1 f1904"/>
                  <a:gd name="f3375" fmla="*/ f2707 1 f1903"/>
                  <a:gd name="f3376" fmla="*/ f2708 1 f1904"/>
                  <a:gd name="f3377" fmla="*/ f2709 1 f1903"/>
                  <a:gd name="f3378" fmla="*/ f2710 1 f1904"/>
                  <a:gd name="f3379" fmla="*/ f2711 1 f1903"/>
                  <a:gd name="f3380" fmla="*/ f2712 1 f1904"/>
                  <a:gd name="f3381" fmla="*/ f2713 1 f1903"/>
                  <a:gd name="f3382" fmla="*/ f2714 1 f1904"/>
                  <a:gd name="f3383" fmla="*/ f2715 1 f1903"/>
                  <a:gd name="f3384" fmla="*/ f2716 1 f1904"/>
                  <a:gd name="f3385" fmla="*/ f2717 1 f1903"/>
                  <a:gd name="f3386" fmla="*/ f2718 1 f1904"/>
                  <a:gd name="f3387" fmla="*/ f2719 1 f1903"/>
                  <a:gd name="f3388" fmla="*/ f2720 1 f1904"/>
                  <a:gd name="f3389" fmla="*/ f2721 1 f1903"/>
                  <a:gd name="f3390" fmla="*/ f2722 1 f1904"/>
                  <a:gd name="f3391" fmla="*/ f2723 1 f1903"/>
                  <a:gd name="f3392" fmla="*/ f2724 1 f1904"/>
                  <a:gd name="f3393" fmla="*/ f2725 1 f1903"/>
                  <a:gd name="f3394" fmla="*/ f2726 1 f1904"/>
                  <a:gd name="f3395" fmla="*/ f2727 1 f1903"/>
                  <a:gd name="f3396" fmla="*/ f2728 1 f1904"/>
                  <a:gd name="f3397" fmla="*/ f2729 1 f1903"/>
                  <a:gd name="f3398" fmla="*/ f2730 1 f1904"/>
                  <a:gd name="f3399" fmla="*/ f2731 1 f1903"/>
                  <a:gd name="f3400" fmla="*/ f2732 1 f1904"/>
                  <a:gd name="f3401" fmla="*/ f2733 1 f1903"/>
                  <a:gd name="f3402" fmla="*/ f2734 1 f1904"/>
                  <a:gd name="f3403" fmla="*/ f2735 1 f1903"/>
                  <a:gd name="f3404" fmla="*/ f2736 1 f1904"/>
                  <a:gd name="f3405" fmla="*/ f2737 1 f1903"/>
                  <a:gd name="f3406" fmla="*/ f2738 1 f1904"/>
                  <a:gd name="f3407" fmla="*/ f2739 1 f1903"/>
                  <a:gd name="f3408" fmla="*/ f2740 1 f1904"/>
                  <a:gd name="f3409" fmla="*/ f2741 1 f1903"/>
                  <a:gd name="f3410" fmla="*/ f2742 1 f1903"/>
                  <a:gd name="f3411" fmla="*/ f2743 1 f1904"/>
                  <a:gd name="f3412" fmla="*/ f2744 1 f1903"/>
                  <a:gd name="f3413" fmla="*/ f2745 1 f1903"/>
                  <a:gd name="f3414" fmla="*/ f2746 1 f1904"/>
                  <a:gd name="f3415" fmla="*/ f2747 1 f1903"/>
                  <a:gd name="f3416" fmla="*/ f2748 1 f1904"/>
                  <a:gd name="f3417" fmla="*/ f2749 1 f1903"/>
                  <a:gd name="f3418" fmla="*/ f2750 1 f1904"/>
                  <a:gd name="f3419" fmla="*/ f2751 1 f1903"/>
                  <a:gd name="f3420" fmla="*/ f2752 1 f1904"/>
                  <a:gd name="f3421" fmla="*/ f2753 1 f1903"/>
                  <a:gd name="f3422" fmla="*/ f2754 1 f1904"/>
                  <a:gd name="f3423" fmla="*/ f2755 1 f1903"/>
                  <a:gd name="f3424" fmla="*/ f2756 1 f1904"/>
                  <a:gd name="f3425" fmla="*/ f2757 1 f1903"/>
                  <a:gd name="f3426" fmla="*/ f2758 1 f1904"/>
                  <a:gd name="f3427" fmla="*/ f2759 1 f1903"/>
                  <a:gd name="f3428" fmla="*/ f2760 1 f1904"/>
                  <a:gd name="f3429" fmla="*/ f2761 1 f1903"/>
                  <a:gd name="f3430" fmla="*/ f2762 1 f1904"/>
                  <a:gd name="f3431" fmla="*/ f2763 1 f1903"/>
                  <a:gd name="f3432" fmla="*/ f2764 1 f1904"/>
                  <a:gd name="f3433" fmla="*/ f2765 1 f1903"/>
                  <a:gd name="f3434" fmla="*/ f2766 1 f1904"/>
                  <a:gd name="f3435" fmla="*/ f2767 1 f1903"/>
                  <a:gd name="f3436" fmla="*/ f2768 1 f1904"/>
                  <a:gd name="f3437" fmla="*/ f2769 1 f1903"/>
                  <a:gd name="f3438" fmla="*/ f2770 1 f1904"/>
                  <a:gd name="f3439" fmla="*/ f2771 1 f1903"/>
                  <a:gd name="f3440" fmla="*/ f2772 1 f1904"/>
                  <a:gd name="f3441" fmla="*/ f2773 1 f1903"/>
                  <a:gd name="f3442" fmla="*/ f2774 1 f1904"/>
                  <a:gd name="f3443" fmla="*/ f2775 1 f1903"/>
                  <a:gd name="f3444" fmla="*/ f2776 1 f1904"/>
                  <a:gd name="f3445" fmla="*/ f2777 1 f1903"/>
                  <a:gd name="f3446" fmla="*/ f2778 1 f1904"/>
                  <a:gd name="f3447" fmla="*/ f2779 1 f1903"/>
                  <a:gd name="f3448" fmla="*/ f2780 1 f1904"/>
                  <a:gd name="f3449" fmla="*/ f2781 1 f1903"/>
                  <a:gd name="f3450" fmla="*/ f2782 1 f1904"/>
                  <a:gd name="f3451" fmla="*/ f2783 1 f1903"/>
                  <a:gd name="f3452" fmla="*/ f2784 1 f1904"/>
                  <a:gd name="f3453" fmla="*/ f2785 1 f1903"/>
                  <a:gd name="f3454" fmla="*/ f2786 1 f1904"/>
                  <a:gd name="f3455" fmla="*/ f2787 1 f1903"/>
                  <a:gd name="f3456" fmla="*/ f2788 1 f1904"/>
                  <a:gd name="f3457" fmla="*/ f2789 1 f1903"/>
                  <a:gd name="f3458" fmla="*/ f2790 1 f1904"/>
                  <a:gd name="f3459" fmla="*/ f2791 1 f1903"/>
                  <a:gd name="f3460" fmla="*/ f2792 1 f1904"/>
                  <a:gd name="f3461" fmla="*/ f2793 1 f1903"/>
                  <a:gd name="f3462" fmla="*/ f2794 1 f1904"/>
                  <a:gd name="f3463" fmla="*/ f2795 1 f1903"/>
                  <a:gd name="f3464" fmla="*/ f2796 1 f1904"/>
                  <a:gd name="f3465" fmla="*/ f2797 1 f1903"/>
                  <a:gd name="f3466" fmla="*/ f2798 1 f1904"/>
                  <a:gd name="f3467" fmla="*/ f2799 1 f1903"/>
                  <a:gd name="f3468" fmla="*/ f2800 1 f1904"/>
                  <a:gd name="f3469" fmla="*/ f2801 1 f1903"/>
                  <a:gd name="f3470" fmla="*/ f2802 1 f1904"/>
                  <a:gd name="f3471" fmla="*/ f2803 1 f1903"/>
                  <a:gd name="f3472" fmla="*/ f2804 1 f1904"/>
                  <a:gd name="f3473" fmla="*/ f2805 1 f1903"/>
                  <a:gd name="f3474" fmla="*/ f2806 1 f1904"/>
                  <a:gd name="f3475" fmla="*/ f2807 1 f1903"/>
                  <a:gd name="f3476" fmla="*/ f2808 1 f1904"/>
                  <a:gd name="f3477" fmla="*/ f2809 1 f1903"/>
                  <a:gd name="f3478" fmla="*/ f2810 1 f1904"/>
                  <a:gd name="f3479" fmla="*/ f2811 1 f1903"/>
                  <a:gd name="f3480" fmla="*/ f2812 1 f1904"/>
                  <a:gd name="f3481" fmla="*/ f2813 1 f1903"/>
                  <a:gd name="f3482" fmla="*/ f2814 1 f1904"/>
                  <a:gd name="f3483" fmla="*/ f2815 1 f1903"/>
                  <a:gd name="f3484" fmla="*/ f2816 1 f1904"/>
                  <a:gd name="f3485" fmla="*/ f2817 1 f1903"/>
                  <a:gd name="f3486" fmla="*/ f2818 1 f1904"/>
                  <a:gd name="f3487" fmla="*/ f2819 1 f1903"/>
                  <a:gd name="f3488" fmla="*/ f2820 1 f1904"/>
                  <a:gd name="f3489" fmla="*/ f2821 1 f1903"/>
                  <a:gd name="f3490" fmla="*/ f2822 1 f1904"/>
                  <a:gd name="f3491" fmla="*/ f2823 1 f1903"/>
                  <a:gd name="f3492" fmla="*/ f2824 1 f1904"/>
                  <a:gd name="f3493" fmla="*/ f2825 1 f1903"/>
                  <a:gd name="f3494" fmla="*/ f2826 1 f1904"/>
                  <a:gd name="f3495" fmla="*/ f2827 1 f1903"/>
                  <a:gd name="f3496" fmla="*/ f2828 1 f1904"/>
                  <a:gd name="f3497" fmla="*/ f2829 1 f1903"/>
                  <a:gd name="f3498" fmla="*/ f2830 1 f1904"/>
                  <a:gd name="f3499" fmla="*/ f2831 1 f1903"/>
                  <a:gd name="f3500" fmla="*/ f2832 1 f1904"/>
                  <a:gd name="f3501" fmla="*/ f2833 1 f1903"/>
                  <a:gd name="f3502" fmla="*/ f2834 1 f1904"/>
                  <a:gd name="f3503" fmla="*/ f2835 1 f1903"/>
                  <a:gd name="f3504" fmla="*/ f2836 1 f1904"/>
                  <a:gd name="f3505" fmla="*/ f2837 1 f1903"/>
                  <a:gd name="f3506" fmla="*/ f2838 1 f1904"/>
                  <a:gd name="f3507" fmla="*/ f2839 1 f1903"/>
                  <a:gd name="f3508" fmla="*/ f2840 1 f1904"/>
                  <a:gd name="f3509" fmla="*/ f2841 1 f1903"/>
                  <a:gd name="f3510" fmla="*/ f2842 1 f1904"/>
                  <a:gd name="f3511" fmla="*/ f2843 1 f1903"/>
                  <a:gd name="f3512" fmla="*/ f2844 1 f1904"/>
                  <a:gd name="f3513" fmla="*/ f2845 1 f1903"/>
                  <a:gd name="f3514" fmla="*/ f2846 1 f1904"/>
                  <a:gd name="f3515" fmla="*/ f2847 1 f1903"/>
                  <a:gd name="f3516" fmla="*/ f2848 1 f1904"/>
                  <a:gd name="f3517" fmla="*/ f2849 1 f1903"/>
                  <a:gd name="f3518" fmla="*/ f2850 1 f1904"/>
                  <a:gd name="f3519" fmla="*/ f2851 1 f1903"/>
                  <a:gd name="f3520" fmla="*/ f2852 1 f1904"/>
                  <a:gd name="f3521" fmla="*/ f2853 1 f1903"/>
                  <a:gd name="f3522" fmla="*/ f2854 1 f1904"/>
                  <a:gd name="f3523" fmla="*/ f2855 1 f1903"/>
                  <a:gd name="f3524" fmla="*/ f2856 1 f1904"/>
                  <a:gd name="f3525" fmla="*/ f2857 1 f1903"/>
                  <a:gd name="f3526" fmla="*/ f2858 1 f1904"/>
                  <a:gd name="f3527" fmla="*/ f2859 1 f1903"/>
                  <a:gd name="f3528" fmla="*/ f2860 1 f1904"/>
                  <a:gd name="f3529" fmla="*/ f2861 1 f1903"/>
                  <a:gd name="f3530" fmla="*/ f2862 1 f1904"/>
                  <a:gd name="f3531" fmla="*/ f2863 1 f1903"/>
                  <a:gd name="f3532" fmla="*/ f2864 1 f1904"/>
                  <a:gd name="f3533" fmla="*/ f2865 1 f1903"/>
                  <a:gd name="f3534" fmla="*/ f2866 1 f1904"/>
                  <a:gd name="f3535" fmla="*/ f2867 1 f1903"/>
                  <a:gd name="f3536" fmla="*/ f2868 1 f1904"/>
                  <a:gd name="f3537" fmla="*/ f2869 1 f1903"/>
                  <a:gd name="f3538" fmla="*/ f2870 1 f1904"/>
                  <a:gd name="f3539" fmla="*/ f2871 1 f1903"/>
                  <a:gd name="f3540" fmla="*/ f2872 1 f1904"/>
                  <a:gd name="f3541" fmla="*/ f2873 1 f1903"/>
                  <a:gd name="f3542" fmla="*/ f2874 1 f1904"/>
                  <a:gd name="f3543" fmla="*/ f2875 1 f1903"/>
                  <a:gd name="f3544" fmla="*/ f2876 1 f1904"/>
                  <a:gd name="f3545" fmla="*/ f2877 1 f1903"/>
                  <a:gd name="f3546" fmla="*/ f2878 1 f1904"/>
                  <a:gd name="f3547" fmla="*/ f2879 1 f1903"/>
                  <a:gd name="f3548" fmla="*/ f2880 1 f1904"/>
                  <a:gd name="f3549" fmla="*/ f2881 1 f1903"/>
                  <a:gd name="f3550" fmla="*/ f2882 1 f1904"/>
                  <a:gd name="f3551" fmla="*/ f2883 1 f1903"/>
                  <a:gd name="f3552" fmla="*/ f2884 1 f1904"/>
                  <a:gd name="f3553" fmla="*/ f2885 1 f1903"/>
                  <a:gd name="f3554" fmla="*/ f2886 1 f1904"/>
                  <a:gd name="f3555" fmla="*/ f2887 1 f1903"/>
                  <a:gd name="f3556" fmla="*/ f2888 1 f1904"/>
                  <a:gd name="f3557" fmla="*/ f2889 1 f1903"/>
                  <a:gd name="f3558" fmla="*/ f2890 1 f1904"/>
                  <a:gd name="f3559" fmla="*/ f2891 1 f1904"/>
                  <a:gd name="f3560" fmla="*/ f2892 1 f1903"/>
                  <a:gd name="f3561" fmla="*/ f2893 1 f1904"/>
                  <a:gd name="f3562" fmla="*/ f2894 1 f1903"/>
                  <a:gd name="f3563" fmla="*/ f2895 1 f1904"/>
                  <a:gd name="f3564" fmla="*/ f2896 1 f1903"/>
                  <a:gd name="f3565" fmla="*/ f2897 1 f1904"/>
                  <a:gd name="f3566" fmla="*/ f2898 1 f1903"/>
                  <a:gd name="f3567" fmla="*/ f2899 1 f1904"/>
                  <a:gd name="f3568" fmla="*/ f2900 1 f1903"/>
                  <a:gd name="f3569" fmla="*/ f2901 1 f1904"/>
                  <a:gd name="f3570" fmla="*/ f2902 1 f1903"/>
                  <a:gd name="f3571" fmla="*/ f2903 1 f1904"/>
                  <a:gd name="f3572" fmla="*/ f2904 1 f1903"/>
                  <a:gd name="f3573" fmla="*/ f2905 1 f1904"/>
                  <a:gd name="f3574" fmla="*/ f2906 1 f1903"/>
                  <a:gd name="f3575" fmla="*/ f2907 1 f1904"/>
                  <a:gd name="f3576" fmla="*/ f2908 1 f1903"/>
                  <a:gd name="f3577" fmla="*/ f2909 1 f1904"/>
                  <a:gd name="f3578" fmla="*/ f2910 1 f1903"/>
                  <a:gd name="f3579" fmla="*/ f2911 1 f1904"/>
                  <a:gd name="f3580" fmla="*/ f2912 1 f1903"/>
                  <a:gd name="f3581" fmla="*/ f2913 1 f1904"/>
                  <a:gd name="f3582" fmla="*/ f2914 1 f1903"/>
                  <a:gd name="f3583" fmla="*/ f2915 1 f1904"/>
                  <a:gd name="f3584" fmla="*/ f2916 1 f1903"/>
                  <a:gd name="f3585" fmla="*/ f2917 1 f1904"/>
                  <a:gd name="f3586" fmla="*/ f2918 1 f1903"/>
                  <a:gd name="f3587" fmla="*/ f2919 1 f1904"/>
                  <a:gd name="f3588" fmla="*/ f2920 1 f1903"/>
                  <a:gd name="f3589" fmla="*/ f2921 1 f1904"/>
                  <a:gd name="f3590" fmla="*/ f2922 1 f1903"/>
                  <a:gd name="f3591" fmla="*/ f2923 1 f1904"/>
                  <a:gd name="f3592" fmla="*/ f2924 1 f1903"/>
                  <a:gd name="f3593" fmla="*/ f2925 1 f1904"/>
                  <a:gd name="f3594" fmla="*/ f2926 1 f1903"/>
                  <a:gd name="f3595" fmla="*/ f2927 1 f1904"/>
                  <a:gd name="f3596" fmla="*/ f2928 1 f1903"/>
                  <a:gd name="f3597" fmla="*/ f2929 1 f1904"/>
                  <a:gd name="f3598" fmla="*/ f2930 1 f1903"/>
                  <a:gd name="f3599" fmla="*/ f2931 1 f1904"/>
                  <a:gd name="f3600" fmla="*/ f2932 1 f1903"/>
                  <a:gd name="f3601" fmla="*/ f2933 1 f1904"/>
                  <a:gd name="f3602" fmla="*/ f2934 1 f1903"/>
                  <a:gd name="f3603" fmla="*/ f2935 1 f1904"/>
                  <a:gd name="f3604" fmla="*/ f2936 1 f1903"/>
                  <a:gd name="f3605" fmla="*/ f2937 1 f1904"/>
                  <a:gd name="f3606" fmla="*/ f2938 1 f1903"/>
                  <a:gd name="f3607" fmla="*/ f2939 1 f1904"/>
                  <a:gd name="f3608" fmla="*/ f2940 1 f1903"/>
                  <a:gd name="f3609" fmla="*/ f2941 1 f1904"/>
                  <a:gd name="f3610" fmla="*/ f2942 1 f1903"/>
                  <a:gd name="f3611" fmla="*/ f2943 1 f1904"/>
                  <a:gd name="f3612" fmla="*/ f2944 1 f1903"/>
                  <a:gd name="f3613" fmla="*/ f2945 1 f1904"/>
                  <a:gd name="f3614" fmla="*/ f2946 1 f1903"/>
                  <a:gd name="f3615" fmla="*/ f2947 1 f1904"/>
                  <a:gd name="f3616" fmla="*/ f2948 1 f1903"/>
                  <a:gd name="f3617" fmla="*/ f2949 1 f1904"/>
                  <a:gd name="f3618" fmla="*/ f2950 1 f1903"/>
                  <a:gd name="f3619" fmla="*/ f2951 1 f1904"/>
                  <a:gd name="f3620" fmla="*/ f2952 1 f1903"/>
                  <a:gd name="f3621" fmla="*/ f2953 1 f1904"/>
                  <a:gd name="f3622" fmla="*/ f2954 1 f1903"/>
                  <a:gd name="f3623" fmla="*/ f2955 1 f1904"/>
                  <a:gd name="f3624" fmla="*/ f2956 1 f1903"/>
                  <a:gd name="f3625" fmla="*/ f2957 1 f1904"/>
                  <a:gd name="f3626" fmla="*/ f2958 1 f1903"/>
                  <a:gd name="f3627" fmla="*/ f2959 1 f1904"/>
                  <a:gd name="f3628" fmla="*/ f2960 1 f1903"/>
                  <a:gd name="f3629" fmla="*/ f2961 1 f1904"/>
                  <a:gd name="f3630" fmla="*/ f2962 1 f1903"/>
                  <a:gd name="f3631" fmla="*/ f2963 1 f1904"/>
                  <a:gd name="f3632" fmla="*/ f2964 1 f1903"/>
                  <a:gd name="f3633" fmla="*/ f2965 1 f1904"/>
                  <a:gd name="f3634" fmla="*/ f2966 1 f1903"/>
                  <a:gd name="f3635" fmla="*/ f2967 1 f1904"/>
                  <a:gd name="f3636" fmla="*/ f2968 1 f1903"/>
                  <a:gd name="f3637" fmla="*/ f2969 1 f1904"/>
                  <a:gd name="f3638" fmla="*/ f2970 1 f1903"/>
                  <a:gd name="f3639" fmla="*/ f2971 1 f1904"/>
                  <a:gd name="f3640" fmla="*/ f2972 1 f1903"/>
                  <a:gd name="f3641" fmla="*/ f2973 1 f1904"/>
                  <a:gd name="f3642" fmla="*/ f2974 1 f1903"/>
                  <a:gd name="f3643" fmla="*/ f2975 1 f1904"/>
                  <a:gd name="f3644" fmla="*/ f2976 1 f1903"/>
                  <a:gd name="f3645" fmla="*/ f2977 1 f1904"/>
                  <a:gd name="f3646" fmla="*/ f2978 1 f1903"/>
                  <a:gd name="f3647" fmla="*/ f2979 1 f1904"/>
                  <a:gd name="f3648" fmla="*/ f2980 1 f1903"/>
                  <a:gd name="f3649" fmla="*/ f2981 1 f1904"/>
                  <a:gd name="f3650" fmla="*/ f2982 1 f1903"/>
                  <a:gd name="f3651" fmla="*/ f2983 1 f1904"/>
                  <a:gd name="f3652" fmla="*/ f2984 1 f1903"/>
                  <a:gd name="f3653" fmla="*/ f2985 1 f1904"/>
                  <a:gd name="f3654" fmla="*/ f2986 1 f1903"/>
                  <a:gd name="f3655" fmla="*/ f2987 1 f1904"/>
                  <a:gd name="f3656" fmla="*/ f2988 1 f1903"/>
                  <a:gd name="f3657" fmla="*/ f2989 1 f1904"/>
                  <a:gd name="f3658" fmla="*/ f2990 1 f1903"/>
                  <a:gd name="f3659" fmla="*/ f2991 1 f1904"/>
                  <a:gd name="f3660" fmla="*/ f2992 1 f1903"/>
                  <a:gd name="f3661" fmla="*/ f2993 1 f1904"/>
                  <a:gd name="f3662" fmla="*/ f2994 1 f1903"/>
                  <a:gd name="f3663" fmla="*/ f2995 1 f1904"/>
                  <a:gd name="f3664" fmla="*/ f2996 1 f1903"/>
                  <a:gd name="f3665" fmla="*/ f2997 1 f1904"/>
                  <a:gd name="f3666" fmla="*/ f2998 1 f1903"/>
                  <a:gd name="f3667" fmla="*/ f2999 1 f1904"/>
                  <a:gd name="f3668" fmla="*/ f3000 1 f1903"/>
                  <a:gd name="f3669" fmla="*/ f3001 1 f1904"/>
                  <a:gd name="f3670" fmla="*/ f3002 1 f1903"/>
                  <a:gd name="f3671" fmla="*/ f3003 1 f1904"/>
                  <a:gd name="f3672" fmla="*/ f3004 1 f1903"/>
                  <a:gd name="f3673" fmla="*/ f3005 1 f1904"/>
                  <a:gd name="f3674" fmla="*/ f3006 1 f1903"/>
                  <a:gd name="f3675" fmla="*/ f3007 1 f1904"/>
                  <a:gd name="f3676" fmla="*/ f3008 1 f1903"/>
                  <a:gd name="f3677" fmla="*/ f3009 1 f1904"/>
                  <a:gd name="f3678" fmla="*/ f3010 1 f1903"/>
                  <a:gd name="f3679" fmla="*/ f3011 1 f1904"/>
                  <a:gd name="f3680" fmla="*/ f3012 1 f1903"/>
                  <a:gd name="f3681" fmla="*/ f3013 1 f1904"/>
                  <a:gd name="f3682" fmla="*/ f3014 1 f1903"/>
                  <a:gd name="f3683" fmla="*/ f3015 1 f1904"/>
                  <a:gd name="f3684" fmla="*/ f3016 1 f1903"/>
                  <a:gd name="f3685" fmla="*/ f3017 1 f1904"/>
                  <a:gd name="f3686" fmla="*/ f3018 1 f1903"/>
                  <a:gd name="f3687" fmla="*/ f3019 1 f1904"/>
                  <a:gd name="f3688" fmla="*/ f3020 1 f1903"/>
                  <a:gd name="f3689" fmla="*/ f3021 1 f1904"/>
                  <a:gd name="f3690" fmla="*/ f3022 1 f1903"/>
                  <a:gd name="f3691" fmla="*/ f3023 1 f1904"/>
                  <a:gd name="f3692" fmla="*/ f3024 1 f1903"/>
                  <a:gd name="f3693" fmla="*/ f3025 1 f1904"/>
                  <a:gd name="f3694" fmla="*/ f3026 1 f1904"/>
                  <a:gd name="f3695" fmla="*/ f3027 1 f1903"/>
                  <a:gd name="f3696" fmla="*/ f3028 1 f1904"/>
                  <a:gd name="f3697" fmla="*/ f3029 1 f1903"/>
                  <a:gd name="f3698" fmla="*/ f3030 1 f1904"/>
                  <a:gd name="f3699" fmla="*/ f3031 1 f1903"/>
                  <a:gd name="f3700" fmla="*/ f3032 1 f1903"/>
                  <a:gd name="f3701" fmla="*/ f3033 1 f1904"/>
                  <a:gd name="f3702" fmla="*/ f3034 1 f1903"/>
                  <a:gd name="f3703" fmla="*/ f3035 1 f1904"/>
                  <a:gd name="f3704" fmla="*/ f3036 1 f1903"/>
                  <a:gd name="f3705" fmla="*/ f3037 1 f1904"/>
                  <a:gd name="f3706" fmla="*/ f3038 1 f1903"/>
                  <a:gd name="f3707" fmla="*/ f3039 1 f1904"/>
                  <a:gd name="f3708" fmla="*/ f3040 1 f1903"/>
                  <a:gd name="f3709" fmla="*/ f3041 1 f1904"/>
                  <a:gd name="f3710" fmla="*/ f3042 1 f1903"/>
                  <a:gd name="f3711" fmla="*/ f3043 1 f1904"/>
                  <a:gd name="f3712" fmla="*/ f3044 1 f1903"/>
                  <a:gd name="f3713" fmla="*/ f3045 1 f1904"/>
                  <a:gd name="f3714" fmla="*/ f3046 1 f1903"/>
                  <a:gd name="f3715" fmla="*/ f3047 1 f1904"/>
                  <a:gd name="f3716" fmla="*/ f3048 1 f1903"/>
                  <a:gd name="f3717" fmla="*/ f3049 1 f1904"/>
                  <a:gd name="f3718" fmla="*/ f3050 1 f1903"/>
                  <a:gd name="f3719" fmla="*/ f3051 1 f1904"/>
                  <a:gd name="f3720" fmla="*/ f3052 1 f1903"/>
                  <a:gd name="f3721" fmla="*/ f3053 1 f1904"/>
                  <a:gd name="f3722" fmla="*/ f3054 1 f1903"/>
                  <a:gd name="f3723" fmla="*/ f3055 1 f1904"/>
                  <a:gd name="f3724" fmla="*/ f3056 1 f1903"/>
                  <a:gd name="f3725" fmla="*/ f3057 1 f1904"/>
                  <a:gd name="f3726" fmla="*/ f3058 1 f1903"/>
                  <a:gd name="f3727" fmla="*/ f3059 1 f1904"/>
                  <a:gd name="f3728" fmla="*/ f3060 1 f1903"/>
                  <a:gd name="f3729" fmla="*/ f3061 1 f1904"/>
                  <a:gd name="f3730" fmla="*/ f3062 1 f1903"/>
                  <a:gd name="f3731" fmla="*/ f3063 1 f1904"/>
                  <a:gd name="f3732" fmla="*/ f3064 1 f1903"/>
                  <a:gd name="f3733" fmla="*/ f3065 1 f1904"/>
                  <a:gd name="f3734" fmla="*/ f3066 1 f1903"/>
                  <a:gd name="f3735" fmla="*/ f3067 1 f1904"/>
                  <a:gd name="f3736" fmla="*/ f3068 1 f1903"/>
                  <a:gd name="f3737" fmla="*/ f3069 1 f1904"/>
                  <a:gd name="f3738" fmla="*/ f3070 1 f1903"/>
                  <a:gd name="f3739" fmla="*/ f3071 1 f1904"/>
                  <a:gd name="f3740" fmla="*/ f3072 1 f1903"/>
                  <a:gd name="f3741" fmla="*/ f3073 1 f1904"/>
                  <a:gd name="f3742" fmla="*/ f3074 1 f1903"/>
                  <a:gd name="f3743" fmla="*/ f3075 1 f1904"/>
                  <a:gd name="f3744" fmla="*/ f3076 1 f1903"/>
                  <a:gd name="f3745" fmla="*/ f3077 1 f1904"/>
                  <a:gd name="f3746" fmla="*/ f3078 1 f1903"/>
                  <a:gd name="f3747" fmla="*/ f3079 1 f1904"/>
                  <a:gd name="f3748" fmla="*/ f3080 1 f1903"/>
                  <a:gd name="f3749" fmla="*/ f3081 1 f1904"/>
                  <a:gd name="f3750" fmla="*/ f3082 1 f1903"/>
                  <a:gd name="f3751" fmla="*/ f3083 1 f1904"/>
                  <a:gd name="f3752" fmla="*/ f3084 1 f1903"/>
                  <a:gd name="f3753" fmla="*/ f3085 1 f1904"/>
                  <a:gd name="f3754" fmla="*/ f3086 1 f1903"/>
                  <a:gd name="f3755" fmla="*/ f3087 1 f1904"/>
                  <a:gd name="f3756" fmla="*/ f3088 1 f1903"/>
                  <a:gd name="f3757" fmla="*/ f3089 1 f1904"/>
                  <a:gd name="f3758" fmla="*/ f3090 1 f1903"/>
                  <a:gd name="f3759" fmla="*/ f3091 1 f1904"/>
                  <a:gd name="f3760" fmla="*/ f3092 1 f1903"/>
                  <a:gd name="f3761" fmla="*/ f3093 1 f1904"/>
                  <a:gd name="f3762" fmla="*/ f3094 1 f1903"/>
                  <a:gd name="f3763" fmla="*/ f3095 1 f1904"/>
                  <a:gd name="f3764" fmla="*/ f3096 1 f1903"/>
                  <a:gd name="f3765" fmla="*/ f3097 1 f1904"/>
                  <a:gd name="f3766" fmla="*/ f3098 1 f1903"/>
                  <a:gd name="f3767" fmla="*/ f3099 1 f1903"/>
                  <a:gd name="f3768" fmla="*/ f3100 1 f1904"/>
                  <a:gd name="f3769" fmla="*/ f3101 1 f1903"/>
                  <a:gd name="f3770" fmla="*/ f3102 1 f1904"/>
                  <a:gd name="f3771" fmla="*/ f3103 1 f1903"/>
                  <a:gd name="f3772" fmla="*/ f3104 1 f1904"/>
                  <a:gd name="f3773" fmla="*/ f3105 1 f1903"/>
                  <a:gd name="f3774" fmla="*/ f3106 1 f1904"/>
                  <a:gd name="f3775" fmla="*/ f3107 1 f1903"/>
                  <a:gd name="f3776" fmla="*/ f3108 1 f1904"/>
                  <a:gd name="f3777" fmla="*/ f3109 1 f1903"/>
                  <a:gd name="f3778" fmla="*/ f3110 1 f1903"/>
                  <a:gd name="f3779" fmla="*/ f3111 1 f1904"/>
                  <a:gd name="f3780" fmla="*/ f3112 1 f1903"/>
                  <a:gd name="f3781" fmla="*/ f3113 1 f1904"/>
                  <a:gd name="f3782" fmla="*/ f3114 1 f1903"/>
                  <a:gd name="f3783" fmla="*/ f3115 1 f1904"/>
                  <a:gd name="f3784" fmla="*/ f3116 1 f1903"/>
                  <a:gd name="f3785" fmla="*/ f3117 1 f1904"/>
                  <a:gd name="f3786" fmla="*/ f3118 1 f1903"/>
                  <a:gd name="f3787" fmla="*/ f3119 1 f1904"/>
                  <a:gd name="f3788" fmla="*/ f3120 1 f1903"/>
                  <a:gd name="f3789" fmla="*/ f3121 1 f1904"/>
                  <a:gd name="f3790" fmla="*/ f3122 1 f1903"/>
                  <a:gd name="f3791" fmla="*/ f3123 1 f1904"/>
                  <a:gd name="f3792" fmla="*/ f3124 1 f1903"/>
                  <a:gd name="f3793" fmla="*/ f3125 1 f1904"/>
                  <a:gd name="f3794" fmla="*/ f3126 1 f1903"/>
                  <a:gd name="f3795" fmla="*/ f3127 1 f1904"/>
                  <a:gd name="f3796" fmla="*/ f3128 1 f1903"/>
                  <a:gd name="f3797" fmla="*/ f3129 1 f1904"/>
                  <a:gd name="f3798" fmla="*/ f3130 1 f1903"/>
                  <a:gd name="f3799" fmla="*/ f3131 1 f1904"/>
                  <a:gd name="f3800" fmla="*/ f3132 1 f1903"/>
                  <a:gd name="f3801" fmla="*/ f3133 1 f1904"/>
                  <a:gd name="f3802" fmla="*/ f3134 1 f1903"/>
                  <a:gd name="f3803" fmla="*/ f3135 1 f1904"/>
                  <a:gd name="f3804" fmla="*/ f3136 1 f1903"/>
                  <a:gd name="f3805" fmla="*/ f3137 1 f1904"/>
                  <a:gd name="f3806" fmla="*/ f3138 1 f1903"/>
                  <a:gd name="f3807" fmla="*/ f3139 1 f1904"/>
                  <a:gd name="f3808" fmla="*/ f3140 1 f1903"/>
                  <a:gd name="f3809" fmla="*/ f3141 1 f1904"/>
                  <a:gd name="f3810" fmla="*/ f3142 1 f1903"/>
                  <a:gd name="f3811" fmla="*/ f3143 1 f1904"/>
                  <a:gd name="f3812" fmla="*/ f3144 1 f1903"/>
                  <a:gd name="f3813" fmla="*/ f3145 1 f1904"/>
                  <a:gd name="f3814" fmla="*/ f3146 1 f1903"/>
                  <a:gd name="f3815" fmla="*/ f3147 1 f1904"/>
                  <a:gd name="f3816" fmla="*/ f3148 1 f1903"/>
                  <a:gd name="f3817" fmla="*/ f3149 1 f1904"/>
                  <a:gd name="f3818" fmla="*/ f3150 1 f1903"/>
                  <a:gd name="f3819" fmla="*/ f3151 1 f1904"/>
                  <a:gd name="f3820" fmla="*/ f3152 1 f1903"/>
                  <a:gd name="f3821" fmla="*/ f3153 1 f1904"/>
                  <a:gd name="f3822" fmla="*/ f3154 1 f1903"/>
                  <a:gd name="f3823" fmla="*/ f3155 1 f1904"/>
                  <a:gd name="f3824" fmla="*/ f3156 1 f1903"/>
                  <a:gd name="f3825" fmla="*/ f3157 1 f1904"/>
                  <a:gd name="f3826" fmla="*/ f3158 1 f1903"/>
                  <a:gd name="f3827" fmla="*/ f3159 1 f1904"/>
                  <a:gd name="f3828" fmla="*/ f3160 1 f1903"/>
                  <a:gd name="f3829" fmla="*/ f3161 1 f1904"/>
                  <a:gd name="f3830" fmla="*/ f3162 1 f1903"/>
                  <a:gd name="f3831" fmla="*/ f3163 1 f1904"/>
                  <a:gd name="f3832" fmla="*/ f3164 1 f1903"/>
                  <a:gd name="f3833" fmla="*/ f3165 1 f1904"/>
                  <a:gd name="f3834" fmla="*/ f3166 1 f1903"/>
                  <a:gd name="f3835" fmla="*/ f3167 1 f1904"/>
                  <a:gd name="f3836" fmla="*/ f3168 1 f1903"/>
                  <a:gd name="f3837" fmla="*/ f3169 1 f1904"/>
                  <a:gd name="f3838" fmla="*/ f3170 1 f1903"/>
                  <a:gd name="f3839" fmla="*/ f3171 1 f1904"/>
                  <a:gd name="f3840" fmla="*/ f3172 1 f1903"/>
                  <a:gd name="f3841" fmla="*/ f3173 1 f1904"/>
                  <a:gd name="f3842" fmla="*/ f3174 1 f1903"/>
                  <a:gd name="f3843" fmla="*/ f3175 1 f1904"/>
                  <a:gd name="f3844" fmla="*/ f3176 1 f1903"/>
                  <a:gd name="f3845" fmla="*/ f3177 1 f1904"/>
                  <a:gd name="f3846" fmla="*/ f3178 1 f1903"/>
                  <a:gd name="f3847" fmla="*/ f3179 1 f1904"/>
                  <a:gd name="f3848" fmla="*/ f3180 1 f1903"/>
                  <a:gd name="f3849" fmla="*/ f3181 1 f1904"/>
                  <a:gd name="f3850" fmla="*/ f3182 1 f1903"/>
                  <a:gd name="f3851" fmla="*/ f3183 1 f1904"/>
                  <a:gd name="f3852" fmla="*/ f3184 1 f1903"/>
                  <a:gd name="f3853" fmla="*/ f3185 1 f1904"/>
                  <a:gd name="f3854" fmla="*/ f3186 1 f1903"/>
                  <a:gd name="f3855" fmla="*/ f3187 1 f1904"/>
                  <a:gd name="f3856" fmla="*/ f3188 1 f1903"/>
                  <a:gd name="f3857" fmla="*/ f3189 1 f1904"/>
                  <a:gd name="f3858" fmla="*/ f3190 1 f1903"/>
                  <a:gd name="f3859" fmla="*/ f3191 1 f1904"/>
                  <a:gd name="f3860" fmla="*/ f3192 1 f1903"/>
                  <a:gd name="f3861" fmla="*/ f3193 1 f1904"/>
                  <a:gd name="f3862" fmla="*/ f3194 1 f1903"/>
                  <a:gd name="f3863" fmla="*/ f3195 1 f1904"/>
                  <a:gd name="f3864" fmla="*/ f3196 1 f1903"/>
                  <a:gd name="f3865" fmla="*/ f3197 1 f1904"/>
                  <a:gd name="f3866" fmla="*/ f3198 1 f1903"/>
                  <a:gd name="f3867" fmla="*/ f3199 1 f1904"/>
                  <a:gd name="f3868" fmla="*/ f3200 1 f1903"/>
                  <a:gd name="f3869" fmla="*/ f3201 1 f1904"/>
                  <a:gd name="f3870" fmla="*/ f3202 1 f1903"/>
                  <a:gd name="f3871" fmla="*/ f3203 1 f1904"/>
                  <a:gd name="f3872" fmla="*/ f3204 1 f1903"/>
                  <a:gd name="f3873" fmla="*/ f3205 1 f1904"/>
                  <a:gd name="f3874" fmla="*/ f3206 1 f1903"/>
                  <a:gd name="f3875" fmla="*/ f3207 1 f1904"/>
                  <a:gd name="f3876" fmla="*/ f3208 1 f1903"/>
                  <a:gd name="f3877" fmla="*/ f3209 1 f1904"/>
                  <a:gd name="f3878" fmla="*/ f3210 1 f1903"/>
                  <a:gd name="f3879" fmla="*/ f3211 1 f1904"/>
                  <a:gd name="f3880" fmla="*/ f3212 1 f1903"/>
                  <a:gd name="f3881" fmla="*/ f3213 1 f1904"/>
                  <a:gd name="f3882" fmla="*/ f3214 1 f1903"/>
                  <a:gd name="f3883" fmla="*/ f3215 1 f1904"/>
                  <a:gd name="f3884" fmla="*/ f3216 1 f1903"/>
                  <a:gd name="f3885" fmla="*/ f3217 1 f1904"/>
                  <a:gd name="f3886" fmla="*/ f3218 1 f1903"/>
                  <a:gd name="f3887" fmla="*/ f3219 1 f1904"/>
                  <a:gd name="f3888" fmla="*/ f3220 1 f1903"/>
                  <a:gd name="f3889" fmla="*/ f3221 1 f1904"/>
                  <a:gd name="f3890" fmla="*/ f3222 1 f1903"/>
                  <a:gd name="f3891" fmla="*/ f3223 1 f1904"/>
                  <a:gd name="f3892" fmla="*/ f3224 1 f1903"/>
                  <a:gd name="f3893" fmla="*/ f3225 1 f1904"/>
                  <a:gd name="f3894" fmla="*/ f3226 1 f1903"/>
                  <a:gd name="f3895" fmla="*/ f3227 1 f1904"/>
                  <a:gd name="f3896" fmla="*/ f3228 1 f1903"/>
                  <a:gd name="f3897" fmla="*/ f3229 1 f1904"/>
                  <a:gd name="f3898" fmla="*/ f3230 1 f1903"/>
                  <a:gd name="f3899" fmla="*/ f3231 1 f1904"/>
                  <a:gd name="f3900" fmla="*/ f3232 f1898 1"/>
                  <a:gd name="f3901" fmla="*/ f3233 f1898 1"/>
                  <a:gd name="f3902" fmla="*/ f3235 f1899 1"/>
                  <a:gd name="f3903" fmla="*/ f3234 f1899 1"/>
                  <a:gd name="f3904" fmla="*/ f3237 f1898 1"/>
                  <a:gd name="f3905" fmla="*/ f3238 f1899 1"/>
                  <a:gd name="f3906" fmla="*/ f3239 f1899 1"/>
                  <a:gd name="f3907" fmla="*/ f3240 f1899 1"/>
                  <a:gd name="f3908" fmla="*/ f3241 f1898 1"/>
                  <a:gd name="f3909" fmla="*/ f3242 f1899 1"/>
                  <a:gd name="f3910" fmla="*/ f3243 f1898 1"/>
                  <a:gd name="f3911" fmla="*/ f3244 f1899 1"/>
                  <a:gd name="f3912" fmla="*/ f3245 f1898 1"/>
                  <a:gd name="f3913" fmla="*/ f3246 f1899 1"/>
                  <a:gd name="f3914" fmla="*/ f3247 f1898 1"/>
                  <a:gd name="f3915" fmla="*/ f3248 f1899 1"/>
                  <a:gd name="f3916" fmla="*/ f3249 f1898 1"/>
                  <a:gd name="f3917" fmla="*/ f3250 f1899 1"/>
                  <a:gd name="f3918" fmla="*/ f3251 f1898 1"/>
                  <a:gd name="f3919" fmla="*/ f3252 f1899 1"/>
                  <a:gd name="f3920" fmla="*/ f3253 f1898 1"/>
                  <a:gd name="f3921" fmla="*/ f3254 f1899 1"/>
                  <a:gd name="f3922" fmla="*/ f3255 f1898 1"/>
                  <a:gd name="f3923" fmla="*/ f3256 f1899 1"/>
                  <a:gd name="f3924" fmla="*/ f3257 f1898 1"/>
                  <a:gd name="f3925" fmla="*/ f3258 f1899 1"/>
                  <a:gd name="f3926" fmla="*/ f3259 f1898 1"/>
                  <a:gd name="f3927" fmla="*/ f3260 f1899 1"/>
                  <a:gd name="f3928" fmla="*/ f3261 f1898 1"/>
                  <a:gd name="f3929" fmla="*/ f3262 f1899 1"/>
                  <a:gd name="f3930" fmla="*/ f3263 f1898 1"/>
                  <a:gd name="f3931" fmla="*/ f3264 f1899 1"/>
                  <a:gd name="f3932" fmla="*/ f3265 f1898 1"/>
                  <a:gd name="f3933" fmla="*/ f3266 f1899 1"/>
                  <a:gd name="f3934" fmla="*/ f3267 f1898 1"/>
                  <a:gd name="f3935" fmla="*/ f3268 f1899 1"/>
                  <a:gd name="f3936" fmla="*/ f3269 f1898 1"/>
                  <a:gd name="f3937" fmla="*/ f3270 f1899 1"/>
                  <a:gd name="f3938" fmla="*/ f3271 f1898 1"/>
                  <a:gd name="f3939" fmla="*/ f3272 f1899 1"/>
                  <a:gd name="f3940" fmla="*/ f3273 f1898 1"/>
                  <a:gd name="f3941" fmla="*/ f3274 f1899 1"/>
                  <a:gd name="f3942" fmla="*/ f3275 f1898 1"/>
                  <a:gd name="f3943" fmla="*/ f3276 f1899 1"/>
                  <a:gd name="f3944" fmla="*/ f3277 f1898 1"/>
                  <a:gd name="f3945" fmla="*/ f3278 f1899 1"/>
                  <a:gd name="f3946" fmla="*/ f3279 f1898 1"/>
                  <a:gd name="f3947" fmla="*/ f3280 f1899 1"/>
                  <a:gd name="f3948" fmla="*/ f3281 f1898 1"/>
                  <a:gd name="f3949" fmla="*/ f3282 f1899 1"/>
                  <a:gd name="f3950" fmla="*/ f3283 f1898 1"/>
                  <a:gd name="f3951" fmla="*/ f3284 f1899 1"/>
                  <a:gd name="f3952" fmla="*/ f3285 f1898 1"/>
                  <a:gd name="f3953" fmla="*/ f3286 f1899 1"/>
                  <a:gd name="f3954" fmla="*/ f3287 f1898 1"/>
                  <a:gd name="f3955" fmla="*/ f3288 f1899 1"/>
                  <a:gd name="f3956" fmla="*/ f3289 f1898 1"/>
                  <a:gd name="f3957" fmla="*/ f3290 f1899 1"/>
                  <a:gd name="f3958" fmla="*/ f3291 f1898 1"/>
                  <a:gd name="f3959" fmla="*/ f3292 f1899 1"/>
                  <a:gd name="f3960" fmla="*/ f3293 f1898 1"/>
                  <a:gd name="f3961" fmla="*/ f3294 f1899 1"/>
                  <a:gd name="f3962" fmla="*/ f3295 f1898 1"/>
                  <a:gd name="f3963" fmla="*/ f3296 f1899 1"/>
                  <a:gd name="f3964" fmla="*/ f3297 f1898 1"/>
                  <a:gd name="f3965" fmla="*/ f3298 f1899 1"/>
                  <a:gd name="f3966" fmla="*/ f3299 f1898 1"/>
                  <a:gd name="f3967" fmla="*/ f3300 f1899 1"/>
                  <a:gd name="f3968" fmla="*/ f3301 f1898 1"/>
                  <a:gd name="f3969" fmla="*/ f3302 f1899 1"/>
                  <a:gd name="f3970" fmla="*/ f3303 f1898 1"/>
                  <a:gd name="f3971" fmla="*/ f3304 f1899 1"/>
                  <a:gd name="f3972" fmla="*/ f3305 f1898 1"/>
                  <a:gd name="f3973" fmla="*/ f3306 f1899 1"/>
                  <a:gd name="f3974" fmla="*/ f3307 f1898 1"/>
                  <a:gd name="f3975" fmla="*/ f3308 f1899 1"/>
                  <a:gd name="f3976" fmla="*/ f3309 f1898 1"/>
                  <a:gd name="f3977" fmla="*/ f3310 f1899 1"/>
                  <a:gd name="f3978" fmla="*/ f3311 f1898 1"/>
                  <a:gd name="f3979" fmla="*/ f3312 f1899 1"/>
                  <a:gd name="f3980" fmla="*/ f3313 f1898 1"/>
                  <a:gd name="f3981" fmla="*/ f3314 f1899 1"/>
                  <a:gd name="f3982" fmla="*/ f3315 f1898 1"/>
                  <a:gd name="f3983" fmla="*/ f3316 f1899 1"/>
                  <a:gd name="f3984" fmla="*/ f3317 f1898 1"/>
                  <a:gd name="f3985" fmla="*/ f3318 f1899 1"/>
                  <a:gd name="f3986" fmla="*/ f3319 f1898 1"/>
                  <a:gd name="f3987" fmla="*/ f3320 f1899 1"/>
                  <a:gd name="f3988" fmla="*/ f3321 f1898 1"/>
                  <a:gd name="f3989" fmla="*/ f3322 f1899 1"/>
                  <a:gd name="f3990" fmla="*/ f3323 f1898 1"/>
                  <a:gd name="f3991" fmla="*/ f3324 f1899 1"/>
                  <a:gd name="f3992" fmla="*/ f3325 f1898 1"/>
                  <a:gd name="f3993" fmla="*/ f3326 f1899 1"/>
                  <a:gd name="f3994" fmla="*/ f3327 f1898 1"/>
                  <a:gd name="f3995" fmla="*/ f3328 f1899 1"/>
                  <a:gd name="f3996" fmla="*/ f3329 f1898 1"/>
                  <a:gd name="f3997" fmla="*/ f3330 f1899 1"/>
                  <a:gd name="f3998" fmla="*/ f3331 f1898 1"/>
                  <a:gd name="f3999" fmla="*/ f3332 f1899 1"/>
                  <a:gd name="f4000" fmla="*/ f3333 f1898 1"/>
                  <a:gd name="f4001" fmla="*/ f3334 f1899 1"/>
                  <a:gd name="f4002" fmla="*/ f3335 f1898 1"/>
                  <a:gd name="f4003" fmla="*/ f3336 f1899 1"/>
                  <a:gd name="f4004" fmla="*/ f3337 f1898 1"/>
                  <a:gd name="f4005" fmla="*/ f3338 f1899 1"/>
                  <a:gd name="f4006" fmla="*/ f3339 f1898 1"/>
                  <a:gd name="f4007" fmla="*/ f3340 f1899 1"/>
                  <a:gd name="f4008" fmla="*/ f3341 f1898 1"/>
                  <a:gd name="f4009" fmla="*/ f3342 f1899 1"/>
                  <a:gd name="f4010" fmla="*/ f3343 f1898 1"/>
                  <a:gd name="f4011" fmla="*/ f3344 f1899 1"/>
                  <a:gd name="f4012" fmla="*/ f3345 f1898 1"/>
                  <a:gd name="f4013" fmla="*/ f3346 f1899 1"/>
                  <a:gd name="f4014" fmla="*/ f3347 f1898 1"/>
                  <a:gd name="f4015" fmla="*/ f3348 f1899 1"/>
                  <a:gd name="f4016" fmla="*/ f3349 f1898 1"/>
                  <a:gd name="f4017" fmla="*/ f3350 f1899 1"/>
                  <a:gd name="f4018" fmla="*/ f3351 f1898 1"/>
                  <a:gd name="f4019" fmla="*/ f3352 f1899 1"/>
                  <a:gd name="f4020" fmla="*/ f3353 f1898 1"/>
                  <a:gd name="f4021" fmla="*/ f3354 f1899 1"/>
                  <a:gd name="f4022" fmla="*/ f3355 f1898 1"/>
                  <a:gd name="f4023" fmla="*/ f3356 f1899 1"/>
                  <a:gd name="f4024" fmla="*/ f3357 f1898 1"/>
                  <a:gd name="f4025" fmla="*/ f3358 f1899 1"/>
                  <a:gd name="f4026" fmla="*/ f3359 f1898 1"/>
                  <a:gd name="f4027" fmla="*/ f3360 f1899 1"/>
                  <a:gd name="f4028" fmla="*/ f3361 f1898 1"/>
                  <a:gd name="f4029" fmla="*/ f3362 f1899 1"/>
                  <a:gd name="f4030" fmla="*/ f3363 f1898 1"/>
                  <a:gd name="f4031" fmla="*/ f3364 f1899 1"/>
                  <a:gd name="f4032" fmla="*/ f3365 f1898 1"/>
                  <a:gd name="f4033" fmla="*/ f3366 f1899 1"/>
                  <a:gd name="f4034" fmla="*/ f3367 f1898 1"/>
                  <a:gd name="f4035" fmla="*/ f3368 f1899 1"/>
                  <a:gd name="f4036" fmla="*/ f3369 f1898 1"/>
                  <a:gd name="f4037" fmla="*/ f3370 f1899 1"/>
                  <a:gd name="f4038" fmla="*/ f3371 f1898 1"/>
                  <a:gd name="f4039" fmla="*/ f3372 f1899 1"/>
                  <a:gd name="f4040" fmla="*/ f3373 f1898 1"/>
                  <a:gd name="f4041" fmla="*/ f3374 f1899 1"/>
                  <a:gd name="f4042" fmla="*/ f3375 f1898 1"/>
                  <a:gd name="f4043" fmla="*/ f3376 f1899 1"/>
                  <a:gd name="f4044" fmla="*/ f3377 f1898 1"/>
                  <a:gd name="f4045" fmla="*/ f3378 f1899 1"/>
                  <a:gd name="f4046" fmla="*/ f3379 f1898 1"/>
                  <a:gd name="f4047" fmla="*/ f3380 f1899 1"/>
                  <a:gd name="f4048" fmla="*/ f3381 f1898 1"/>
                  <a:gd name="f4049" fmla="*/ f3382 f1899 1"/>
                  <a:gd name="f4050" fmla="*/ f3383 f1898 1"/>
                  <a:gd name="f4051" fmla="*/ f3384 f1899 1"/>
                  <a:gd name="f4052" fmla="*/ f3385 f1898 1"/>
                  <a:gd name="f4053" fmla="*/ f3386 f1899 1"/>
                  <a:gd name="f4054" fmla="*/ f3387 f1898 1"/>
                  <a:gd name="f4055" fmla="*/ f3388 f1899 1"/>
                  <a:gd name="f4056" fmla="*/ f3389 f1898 1"/>
                  <a:gd name="f4057" fmla="*/ f3390 f1899 1"/>
                  <a:gd name="f4058" fmla="*/ f3391 f1898 1"/>
                  <a:gd name="f4059" fmla="*/ f3392 f1899 1"/>
                  <a:gd name="f4060" fmla="*/ f3393 f1898 1"/>
                  <a:gd name="f4061" fmla="*/ f3394 f1899 1"/>
                  <a:gd name="f4062" fmla="*/ f3395 f1898 1"/>
                  <a:gd name="f4063" fmla="*/ f3396 f1899 1"/>
                  <a:gd name="f4064" fmla="*/ f3397 f1898 1"/>
                  <a:gd name="f4065" fmla="*/ f3398 f1899 1"/>
                  <a:gd name="f4066" fmla="*/ f3399 f1898 1"/>
                  <a:gd name="f4067" fmla="*/ f3400 f1899 1"/>
                  <a:gd name="f4068" fmla="*/ f3401 f1898 1"/>
                  <a:gd name="f4069" fmla="*/ f3402 f1899 1"/>
                  <a:gd name="f4070" fmla="*/ f3403 f1898 1"/>
                  <a:gd name="f4071" fmla="*/ f3404 f1899 1"/>
                  <a:gd name="f4072" fmla="*/ f3405 f1898 1"/>
                  <a:gd name="f4073" fmla="*/ f3406 f1899 1"/>
                  <a:gd name="f4074" fmla="*/ f3407 f1898 1"/>
                  <a:gd name="f4075" fmla="*/ f3408 f1899 1"/>
                  <a:gd name="f4076" fmla="*/ f3409 f1898 1"/>
                  <a:gd name="f4077" fmla="*/ f3410 f1898 1"/>
                  <a:gd name="f4078" fmla="*/ f3411 f1899 1"/>
                  <a:gd name="f4079" fmla="*/ f3412 f1898 1"/>
                  <a:gd name="f4080" fmla="*/ f3413 f1898 1"/>
                  <a:gd name="f4081" fmla="*/ f3414 f1899 1"/>
                  <a:gd name="f4082" fmla="*/ f3415 f1898 1"/>
                  <a:gd name="f4083" fmla="*/ f3416 f1899 1"/>
                  <a:gd name="f4084" fmla="*/ f3417 f1898 1"/>
                  <a:gd name="f4085" fmla="*/ f3418 f1899 1"/>
                  <a:gd name="f4086" fmla="*/ f3419 f1898 1"/>
                  <a:gd name="f4087" fmla="*/ f3420 f1899 1"/>
                  <a:gd name="f4088" fmla="*/ f3421 f1898 1"/>
                  <a:gd name="f4089" fmla="*/ f3422 f1899 1"/>
                  <a:gd name="f4090" fmla="*/ f3423 f1898 1"/>
                  <a:gd name="f4091" fmla="*/ f3424 f1899 1"/>
                  <a:gd name="f4092" fmla="*/ f3425 f1898 1"/>
                  <a:gd name="f4093" fmla="*/ f3426 f1899 1"/>
                  <a:gd name="f4094" fmla="*/ f3427 f1898 1"/>
                  <a:gd name="f4095" fmla="*/ f3428 f1899 1"/>
                  <a:gd name="f4096" fmla="*/ f3429 f1898 1"/>
                  <a:gd name="f4097" fmla="*/ f3430 f1899 1"/>
                  <a:gd name="f4098" fmla="*/ f3431 f1898 1"/>
                  <a:gd name="f4099" fmla="*/ f3432 f1899 1"/>
                  <a:gd name="f4100" fmla="*/ f3433 f1898 1"/>
                  <a:gd name="f4101" fmla="*/ f3434 f1899 1"/>
                  <a:gd name="f4102" fmla="*/ f3435 f1898 1"/>
                  <a:gd name="f4103" fmla="*/ f3436 f1899 1"/>
                  <a:gd name="f4104" fmla="*/ f3437 f1898 1"/>
                  <a:gd name="f4105" fmla="*/ f3438 f1899 1"/>
                  <a:gd name="f4106" fmla="*/ f3439 f1898 1"/>
                  <a:gd name="f4107" fmla="*/ f3440 f1899 1"/>
                  <a:gd name="f4108" fmla="*/ f3441 f1898 1"/>
                  <a:gd name="f4109" fmla="*/ f3442 f1899 1"/>
                  <a:gd name="f4110" fmla="*/ f3443 f1898 1"/>
                  <a:gd name="f4111" fmla="*/ f3444 f1899 1"/>
                  <a:gd name="f4112" fmla="*/ f3445 f1898 1"/>
                  <a:gd name="f4113" fmla="*/ f3446 f1899 1"/>
                  <a:gd name="f4114" fmla="*/ f3447 f1898 1"/>
                  <a:gd name="f4115" fmla="*/ f3448 f1899 1"/>
                  <a:gd name="f4116" fmla="*/ f3449 f1898 1"/>
                  <a:gd name="f4117" fmla="*/ f3450 f1899 1"/>
                  <a:gd name="f4118" fmla="*/ f3451 f1898 1"/>
                  <a:gd name="f4119" fmla="*/ f3452 f1899 1"/>
                  <a:gd name="f4120" fmla="*/ f3453 f1898 1"/>
                  <a:gd name="f4121" fmla="*/ f3454 f1899 1"/>
                  <a:gd name="f4122" fmla="*/ f3455 f1898 1"/>
                  <a:gd name="f4123" fmla="*/ f3456 f1899 1"/>
                  <a:gd name="f4124" fmla="*/ f3457 f1898 1"/>
                  <a:gd name="f4125" fmla="*/ f3458 f1899 1"/>
                  <a:gd name="f4126" fmla="*/ f3459 f1898 1"/>
                  <a:gd name="f4127" fmla="*/ f3460 f1899 1"/>
                  <a:gd name="f4128" fmla="*/ f3461 f1898 1"/>
                  <a:gd name="f4129" fmla="*/ f3462 f1899 1"/>
                  <a:gd name="f4130" fmla="*/ f3463 f1898 1"/>
                  <a:gd name="f4131" fmla="*/ f3464 f1899 1"/>
                  <a:gd name="f4132" fmla="*/ f3465 f1898 1"/>
                  <a:gd name="f4133" fmla="*/ f3466 f1899 1"/>
                  <a:gd name="f4134" fmla="*/ f3467 f1898 1"/>
                  <a:gd name="f4135" fmla="*/ f3468 f1899 1"/>
                  <a:gd name="f4136" fmla="*/ f3469 f1898 1"/>
                  <a:gd name="f4137" fmla="*/ f3470 f1899 1"/>
                  <a:gd name="f4138" fmla="*/ f3471 f1898 1"/>
                  <a:gd name="f4139" fmla="*/ f3472 f1899 1"/>
                  <a:gd name="f4140" fmla="*/ f3473 f1898 1"/>
                  <a:gd name="f4141" fmla="*/ f3474 f1899 1"/>
                  <a:gd name="f4142" fmla="*/ f3475 f1898 1"/>
                  <a:gd name="f4143" fmla="*/ f3476 f1899 1"/>
                  <a:gd name="f4144" fmla="*/ f3477 f1898 1"/>
                  <a:gd name="f4145" fmla="*/ f3478 f1899 1"/>
                  <a:gd name="f4146" fmla="*/ f3479 f1898 1"/>
                  <a:gd name="f4147" fmla="*/ f3480 f1899 1"/>
                  <a:gd name="f4148" fmla="*/ f3481 f1898 1"/>
                  <a:gd name="f4149" fmla="*/ f3482 f1899 1"/>
                  <a:gd name="f4150" fmla="*/ f3483 f1898 1"/>
                  <a:gd name="f4151" fmla="*/ f3484 f1899 1"/>
                  <a:gd name="f4152" fmla="*/ f3485 f1898 1"/>
                  <a:gd name="f4153" fmla="*/ f3486 f1899 1"/>
                  <a:gd name="f4154" fmla="*/ f3487 f1898 1"/>
                  <a:gd name="f4155" fmla="*/ f3488 f1899 1"/>
                  <a:gd name="f4156" fmla="*/ f3489 f1898 1"/>
                  <a:gd name="f4157" fmla="*/ f3490 f1899 1"/>
                  <a:gd name="f4158" fmla="*/ f3491 f1898 1"/>
                  <a:gd name="f4159" fmla="*/ f3492 f1899 1"/>
                  <a:gd name="f4160" fmla="*/ f3493 f1898 1"/>
                  <a:gd name="f4161" fmla="*/ f3494 f1899 1"/>
                  <a:gd name="f4162" fmla="*/ f3495 f1898 1"/>
                  <a:gd name="f4163" fmla="*/ f3496 f1899 1"/>
                  <a:gd name="f4164" fmla="*/ f3497 f1898 1"/>
                  <a:gd name="f4165" fmla="*/ f3498 f1899 1"/>
                  <a:gd name="f4166" fmla="*/ f3499 f1898 1"/>
                  <a:gd name="f4167" fmla="*/ f3500 f1899 1"/>
                  <a:gd name="f4168" fmla="*/ f3501 f1898 1"/>
                  <a:gd name="f4169" fmla="*/ f3502 f1899 1"/>
                  <a:gd name="f4170" fmla="*/ f3503 f1898 1"/>
                  <a:gd name="f4171" fmla="*/ f3504 f1899 1"/>
                  <a:gd name="f4172" fmla="*/ f3505 f1898 1"/>
                  <a:gd name="f4173" fmla="*/ f3506 f1899 1"/>
                  <a:gd name="f4174" fmla="*/ f3507 f1898 1"/>
                  <a:gd name="f4175" fmla="*/ f3508 f1899 1"/>
                  <a:gd name="f4176" fmla="*/ f3509 f1898 1"/>
                  <a:gd name="f4177" fmla="*/ f3510 f1899 1"/>
                  <a:gd name="f4178" fmla="*/ f3511 f1898 1"/>
                  <a:gd name="f4179" fmla="*/ f3512 f1899 1"/>
                  <a:gd name="f4180" fmla="*/ f3513 f1898 1"/>
                  <a:gd name="f4181" fmla="*/ f3514 f1899 1"/>
                  <a:gd name="f4182" fmla="*/ f3515 f1898 1"/>
                  <a:gd name="f4183" fmla="*/ f3516 f1899 1"/>
                  <a:gd name="f4184" fmla="*/ f3517 f1898 1"/>
                  <a:gd name="f4185" fmla="*/ f3518 f1899 1"/>
                  <a:gd name="f4186" fmla="*/ f3519 f1898 1"/>
                  <a:gd name="f4187" fmla="*/ f3520 f1899 1"/>
                  <a:gd name="f4188" fmla="*/ f3521 f1898 1"/>
                  <a:gd name="f4189" fmla="*/ f3522 f1899 1"/>
                  <a:gd name="f4190" fmla="*/ f3523 f1898 1"/>
                  <a:gd name="f4191" fmla="*/ f3524 f1899 1"/>
                  <a:gd name="f4192" fmla="*/ f3525 f1898 1"/>
                  <a:gd name="f4193" fmla="*/ f3526 f1899 1"/>
                  <a:gd name="f4194" fmla="*/ f3527 f1898 1"/>
                  <a:gd name="f4195" fmla="*/ f3528 f1899 1"/>
                  <a:gd name="f4196" fmla="*/ f3529 f1898 1"/>
                  <a:gd name="f4197" fmla="*/ f3530 f1899 1"/>
                  <a:gd name="f4198" fmla="*/ f3531 f1898 1"/>
                  <a:gd name="f4199" fmla="*/ f3532 f1899 1"/>
                  <a:gd name="f4200" fmla="*/ f3533 f1898 1"/>
                  <a:gd name="f4201" fmla="*/ f3534 f1899 1"/>
                  <a:gd name="f4202" fmla="*/ f3535 f1898 1"/>
                  <a:gd name="f4203" fmla="*/ f3536 f1899 1"/>
                  <a:gd name="f4204" fmla="*/ f3537 f1898 1"/>
                  <a:gd name="f4205" fmla="*/ f3538 f1899 1"/>
                  <a:gd name="f4206" fmla="*/ f3539 f1898 1"/>
                  <a:gd name="f4207" fmla="*/ f3540 f1899 1"/>
                  <a:gd name="f4208" fmla="*/ f3541 f1898 1"/>
                  <a:gd name="f4209" fmla="*/ f3542 f1899 1"/>
                  <a:gd name="f4210" fmla="*/ f3543 f1898 1"/>
                  <a:gd name="f4211" fmla="*/ f3544 f1899 1"/>
                  <a:gd name="f4212" fmla="*/ f3545 f1898 1"/>
                  <a:gd name="f4213" fmla="*/ f3546 f1899 1"/>
                  <a:gd name="f4214" fmla="*/ f3547 f1898 1"/>
                  <a:gd name="f4215" fmla="*/ f3548 f1899 1"/>
                  <a:gd name="f4216" fmla="*/ f3549 f1898 1"/>
                  <a:gd name="f4217" fmla="*/ f3550 f1899 1"/>
                  <a:gd name="f4218" fmla="*/ f3551 f1898 1"/>
                  <a:gd name="f4219" fmla="*/ f3552 f1899 1"/>
                  <a:gd name="f4220" fmla="*/ f3553 f1898 1"/>
                  <a:gd name="f4221" fmla="*/ f3554 f1899 1"/>
                  <a:gd name="f4222" fmla="*/ f3555 f1898 1"/>
                  <a:gd name="f4223" fmla="*/ f3556 f1899 1"/>
                  <a:gd name="f4224" fmla="*/ f3557 f1898 1"/>
                  <a:gd name="f4225" fmla="*/ f3558 f1899 1"/>
                  <a:gd name="f4226" fmla="*/ f3559 f1899 1"/>
                  <a:gd name="f4227" fmla="*/ f3560 f1898 1"/>
                  <a:gd name="f4228" fmla="*/ f3561 f1899 1"/>
                  <a:gd name="f4229" fmla="*/ f3562 f1898 1"/>
                  <a:gd name="f4230" fmla="*/ f3563 f1899 1"/>
                  <a:gd name="f4231" fmla="*/ f3564 f1898 1"/>
                  <a:gd name="f4232" fmla="*/ f3565 f1899 1"/>
                  <a:gd name="f4233" fmla="*/ f3566 f1898 1"/>
                  <a:gd name="f4234" fmla="*/ f3567 f1899 1"/>
                  <a:gd name="f4235" fmla="*/ f3568 f1898 1"/>
                  <a:gd name="f4236" fmla="*/ f3569 f1899 1"/>
                  <a:gd name="f4237" fmla="*/ f3570 f1898 1"/>
                  <a:gd name="f4238" fmla="*/ f3571 f1899 1"/>
                  <a:gd name="f4239" fmla="*/ f3572 f1898 1"/>
                  <a:gd name="f4240" fmla="*/ f3573 f1899 1"/>
                  <a:gd name="f4241" fmla="*/ f3574 f1898 1"/>
                  <a:gd name="f4242" fmla="*/ f3575 f1899 1"/>
                  <a:gd name="f4243" fmla="*/ f3576 f1898 1"/>
                  <a:gd name="f4244" fmla="*/ f3577 f1899 1"/>
                  <a:gd name="f4245" fmla="*/ f3578 f1898 1"/>
                  <a:gd name="f4246" fmla="*/ f3579 f1899 1"/>
                  <a:gd name="f4247" fmla="*/ f3580 f1898 1"/>
                  <a:gd name="f4248" fmla="*/ f3581 f1899 1"/>
                  <a:gd name="f4249" fmla="*/ f3582 f1898 1"/>
                  <a:gd name="f4250" fmla="*/ f3583 f1899 1"/>
                  <a:gd name="f4251" fmla="*/ f3584 f1898 1"/>
                  <a:gd name="f4252" fmla="*/ f3585 f1899 1"/>
                  <a:gd name="f4253" fmla="*/ f3586 f1898 1"/>
                  <a:gd name="f4254" fmla="*/ f3587 f1899 1"/>
                  <a:gd name="f4255" fmla="*/ f3588 f1898 1"/>
                  <a:gd name="f4256" fmla="*/ f3589 f1899 1"/>
                  <a:gd name="f4257" fmla="*/ f3590 f1898 1"/>
                  <a:gd name="f4258" fmla="*/ f3591 f1899 1"/>
                  <a:gd name="f4259" fmla="*/ f3592 f1898 1"/>
                  <a:gd name="f4260" fmla="*/ f3593 f1899 1"/>
                  <a:gd name="f4261" fmla="*/ f3594 f1898 1"/>
                  <a:gd name="f4262" fmla="*/ f3595 f1899 1"/>
                  <a:gd name="f4263" fmla="*/ f3596 f1898 1"/>
                  <a:gd name="f4264" fmla="*/ f3597 f1899 1"/>
                  <a:gd name="f4265" fmla="*/ f3598 f1898 1"/>
                  <a:gd name="f4266" fmla="*/ f3599 f1899 1"/>
                  <a:gd name="f4267" fmla="*/ f3600 f1898 1"/>
                  <a:gd name="f4268" fmla="*/ f3601 f1899 1"/>
                  <a:gd name="f4269" fmla="*/ f3602 f1898 1"/>
                  <a:gd name="f4270" fmla="*/ f3603 f1899 1"/>
                  <a:gd name="f4271" fmla="*/ f3604 f1898 1"/>
                  <a:gd name="f4272" fmla="*/ f3605 f1899 1"/>
                  <a:gd name="f4273" fmla="*/ f3606 f1898 1"/>
                  <a:gd name="f4274" fmla="*/ f3607 f1899 1"/>
                  <a:gd name="f4275" fmla="*/ f3608 f1898 1"/>
                  <a:gd name="f4276" fmla="*/ f3609 f1899 1"/>
                  <a:gd name="f4277" fmla="*/ f3610 f1898 1"/>
                  <a:gd name="f4278" fmla="*/ f3611 f1899 1"/>
                  <a:gd name="f4279" fmla="*/ f3612 f1898 1"/>
                  <a:gd name="f4280" fmla="*/ f3613 f1899 1"/>
                  <a:gd name="f4281" fmla="*/ f3614 f1898 1"/>
                  <a:gd name="f4282" fmla="*/ f3615 f1899 1"/>
                  <a:gd name="f4283" fmla="*/ f3616 f1898 1"/>
                  <a:gd name="f4284" fmla="*/ f3617 f1899 1"/>
                  <a:gd name="f4285" fmla="*/ f3618 f1898 1"/>
                  <a:gd name="f4286" fmla="*/ f3619 f1899 1"/>
                  <a:gd name="f4287" fmla="*/ f3620 f1898 1"/>
                  <a:gd name="f4288" fmla="*/ f3621 f1899 1"/>
                  <a:gd name="f4289" fmla="*/ f3622 f1898 1"/>
                  <a:gd name="f4290" fmla="*/ f3623 f1899 1"/>
                  <a:gd name="f4291" fmla="*/ f3624 f1898 1"/>
                  <a:gd name="f4292" fmla="*/ f3625 f1899 1"/>
                  <a:gd name="f4293" fmla="*/ f3626 f1898 1"/>
                  <a:gd name="f4294" fmla="*/ f3627 f1899 1"/>
                  <a:gd name="f4295" fmla="*/ f3628 f1898 1"/>
                  <a:gd name="f4296" fmla="*/ f3629 f1899 1"/>
                  <a:gd name="f4297" fmla="*/ f3630 f1898 1"/>
                  <a:gd name="f4298" fmla="*/ f3631 f1899 1"/>
                  <a:gd name="f4299" fmla="*/ f3632 f1898 1"/>
                  <a:gd name="f4300" fmla="*/ f3633 f1899 1"/>
                  <a:gd name="f4301" fmla="*/ f3634 f1898 1"/>
                  <a:gd name="f4302" fmla="*/ f3635 f1899 1"/>
                  <a:gd name="f4303" fmla="*/ f3636 f1898 1"/>
                  <a:gd name="f4304" fmla="*/ f3637 f1899 1"/>
                  <a:gd name="f4305" fmla="*/ f3638 f1898 1"/>
                  <a:gd name="f4306" fmla="*/ f3639 f1899 1"/>
                  <a:gd name="f4307" fmla="*/ f3640 f1898 1"/>
                  <a:gd name="f4308" fmla="*/ f3641 f1899 1"/>
                  <a:gd name="f4309" fmla="*/ f3642 f1898 1"/>
                  <a:gd name="f4310" fmla="*/ f3643 f1899 1"/>
                  <a:gd name="f4311" fmla="*/ f3644 f1898 1"/>
                  <a:gd name="f4312" fmla="*/ f3645 f1899 1"/>
                  <a:gd name="f4313" fmla="*/ f3646 f1898 1"/>
                  <a:gd name="f4314" fmla="*/ f3647 f1899 1"/>
                  <a:gd name="f4315" fmla="*/ f3648 f1898 1"/>
                  <a:gd name="f4316" fmla="*/ f3649 f1899 1"/>
                  <a:gd name="f4317" fmla="*/ f3650 f1898 1"/>
                  <a:gd name="f4318" fmla="*/ f3651 f1899 1"/>
                  <a:gd name="f4319" fmla="*/ f3652 f1898 1"/>
                  <a:gd name="f4320" fmla="*/ f3653 f1899 1"/>
                  <a:gd name="f4321" fmla="*/ f3654 f1898 1"/>
                  <a:gd name="f4322" fmla="*/ f3655 f1899 1"/>
                  <a:gd name="f4323" fmla="*/ f3656 f1898 1"/>
                  <a:gd name="f4324" fmla="*/ f3657 f1899 1"/>
                  <a:gd name="f4325" fmla="*/ f3658 f1898 1"/>
                  <a:gd name="f4326" fmla="*/ f3659 f1899 1"/>
                  <a:gd name="f4327" fmla="*/ f3660 f1898 1"/>
                  <a:gd name="f4328" fmla="*/ f3661 f1899 1"/>
                  <a:gd name="f4329" fmla="*/ f3662 f1898 1"/>
                  <a:gd name="f4330" fmla="*/ f3663 f1899 1"/>
                  <a:gd name="f4331" fmla="*/ f3664 f1898 1"/>
                  <a:gd name="f4332" fmla="*/ f3665 f1899 1"/>
                  <a:gd name="f4333" fmla="*/ f3666 f1898 1"/>
                  <a:gd name="f4334" fmla="*/ f3667 f1899 1"/>
                  <a:gd name="f4335" fmla="*/ f3668 f1898 1"/>
                  <a:gd name="f4336" fmla="*/ f3669 f1899 1"/>
                  <a:gd name="f4337" fmla="*/ f3670 f1898 1"/>
                  <a:gd name="f4338" fmla="*/ f3671 f1899 1"/>
                  <a:gd name="f4339" fmla="*/ f3672 f1898 1"/>
                  <a:gd name="f4340" fmla="*/ f3673 f1899 1"/>
                  <a:gd name="f4341" fmla="*/ f3674 f1898 1"/>
                  <a:gd name="f4342" fmla="*/ f3675 f1899 1"/>
                  <a:gd name="f4343" fmla="*/ f3676 f1898 1"/>
                  <a:gd name="f4344" fmla="*/ f3677 f1899 1"/>
                  <a:gd name="f4345" fmla="*/ f3678 f1898 1"/>
                  <a:gd name="f4346" fmla="*/ f3679 f1899 1"/>
                  <a:gd name="f4347" fmla="*/ f3680 f1898 1"/>
                  <a:gd name="f4348" fmla="*/ f3681 f1899 1"/>
                  <a:gd name="f4349" fmla="*/ f3682 f1898 1"/>
                  <a:gd name="f4350" fmla="*/ f3683 f1899 1"/>
                  <a:gd name="f4351" fmla="*/ f3684 f1898 1"/>
                  <a:gd name="f4352" fmla="*/ f3685 f1899 1"/>
                  <a:gd name="f4353" fmla="*/ f3686 f1898 1"/>
                  <a:gd name="f4354" fmla="*/ f3687 f1899 1"/>
                  <a:gd name="f4355" fmla="*/ f3688 f1898 1"/>
                  <a:gd name="f4356" fmla="*/ f3689 f1899 1"/>
                  <a:gd name="f4357" fmla="*/ f3690 f1898 1"/>
                  <a:gd name="f4358" fmla="*/ f3691 f1899 1"/>
                  <a:gd name="f4359" fmla="*/ f3692 f1898 1"/>
                  <a:gd name="f4360" fmla="*/ f3693 f1899 1"/>
                  <a:gd name="f4361" fmla="*/ f3694 f1899 1"/>
                  <a:gd name="f4362" fmla="*/ f3695 f1898 1"/>
                  <a:gd name="f4363" fmla="*/ f3696 f1899 1"/>
                  <a:gd name="f4364" fmla="*/ f3697 f1898 1"/>
                  <a:gd name="f4365" fmla="*/ f3698 f1899 1"/>
                  <a:gd name="f4366" fmla="*/ f3699 f1898 1"/>
                  <a:gd name="f4367" fmla="*/ f3700 f1898 1"/>
                  <a:gd name="f4368" fmla="*/ f3701 f1899 1"/>
                  <a:gd name="f4369" fmla="*/ f3702 f1898 1"/>
                  <a:gd name="f4370" fmla="*/ f3703 f1899 1"/>
                  <a:gd name="f4371" fmla="*/ f3704 f1898 1"/>
                  <a:gd name="f4372" fmla="*/ f3705 f1899 1"/>
                  <a:gd name="f4373" fmla="*/ f3706 f1898 1"/>
                  <a:gd name="f4374" fmla="*/ f3707 f1899 1"/>
                  <a:gd name="f4375" fmla="*/ f3708 f1898 1"/>
                  <a:gd name="f4376" fmla="*/ f3709 f1899 1"/>
                  <a:gd name="f4377" fmla="*/ f3710 f1898 1"/>
                  <a:gd name="f4378" fmla="*/ f3711 f1899 1"/>
                  <a:gd name="f4379" fmla="*/ f3712 f1898 1"/>
                  <a:gd name="f4380" fmla="*/ f3713 f1899 1"/>
                  <a:gd name="f4381" fmla="*/ f3714 f1898 1"/>
                  <a:gd name="f4382" fmla="*/ f3715 f1899 1"/>
                  <a:gd name="f4383" fmla="*/ f3716 f1898 1"/>
                  <a:gd name="f4384" fmla="*/ f3717 f1899 1"/>
                  <a:gd name="f4385" fmla="*/ f3718 f1898 1"/>
                  <a:gd name="f4386" fmla="*/ f3719 f1899 1"/>
                  <a:gd name="f4387" fmla="*/ f3720 f1898 1"/>
                  <a:gd name="f4388" fmla="*/ f3721 f1899 1"/>
                  <a:gd name="f4389" fmla="*/ f3722 f1898 1"/>
                  <a:gd name="f4390" fmla="*/ f3723 f1899 1"/>
                  <a:gd name="f4391" fmla="*/ f3724 f1898 1"/>
                  <a:gd name="f4392" fmla="*/ f3725 f1899 1"/>
                  <a:gd name="f4393" fmla="*/ f3726 f1898 1"/>
                  <a:gd name="f4394" fmla="*/ f3727 f1899 1"/>
                  <a:gd name="f4395" fmla="*/ f3728 f1898 1"/>
                  <a:gd name="f4396" fmla="*/ f3729 f1899 1"/>
                  <a:gd name="f4397" fmla="*/ f3730 f1898 1"/>
                  <a:gd name="f4398" fmla="*/ f3731 f1899 1"/>
                  <a:gd name="f4399" fmla="*/ f3732 f1898 1"/>
                  <a:gd name="f4400" fmla="*/ f3733 f1899 1"/>
                  <a:gd name="f4401" fmla="*/ f3734 f1898 1"/>
                  <a:gd name="f4402" fmla="*/ f3735 f1899 1"/>
                  <a:gd name="f4403" fmla="*/ f3736 f1898 1"/>
                  <a:gd name="f4404" fmla="*/ f3737 f1899 1"/>
                  <a:gd name="f4405" fmla="*/ f3738 f1898 1"/>
                  <a:gd name="f4406" fmla="*/ f3739 f1899 1"/>
                  <a:gd name="f4407" fmla="*/ f3740 f1898 1"/>
                  <a:gd name="f4408" fmla="*/ f3741 f1899 1"/>
                  <a:gd name="f4409" fmla="*/ f3742 f1898 1"/>
                  <a:gd name="f4410" fmla="*/ f3743 f1899 1"/>
                  <a:gd name="f4411" fmla="*/ f3744 f1898 1"/>
                  <a:gd name="f4412" fmla="*/ f3745 f1899 1"/>
                  <a:gd name="f4413" fmla="*/ f3746 f1898 1"/>
                  <a:gd name="f4414" fmla="*/ f3747 f1899 1"/>
                  <a:gd name="f4415" fmla="*/ f3748 f1898 1"/>
                  <a:gd name="f4416" fmla="*/ f3749 f1899 1"/>
                  <a:gd name="f4417" fmla="*/ f3750 f1898 1"/>
                  <a:gd name="f4418" fmla="*/ f3751 f1899 1"/>
                  <a:gd name="f4419" fmla="*/ f3752 f1898 1"/>
                  <a:gd name="f4420" fmla="*/ f3753 f1899 1"/>
                  <a:gd name="f4421" fmla="*/ f3754 f1898 1"/>
                  <a:gd name="f4422" fmla="*/ f3755 f1899 1"/>
                  <a:gd name="f4423" fmla="*/ f3756 f1898 1"/>
                  <a:gd name="f4424" fmla="*/ f3757 f1899 1"/>
                  <a:gd name="f4425" fmla="*/ f3758 f1898 1"/>
                  <a:gd name="f4426" fmla="*/ f3759 f1899 1"/>
                  <a:gd name="f4427" fmla="*/ f3760 f1898 1"/>
                  <a:gd name="f4428" fmla="*/ f3761 f1899 1"/>
                  <a:gd name="f4429" fmla="*/ f3762 f1898 1"/>
                  <a:gd name="f4430" fmla="*/ f3763 f1899 1"/>
                  <a:gd name="f4431" fmla="*/ f3764 f1898 1"/>
                  <a:gd name="f4432" fmla="*/ f3765 f1899 1"/>
                  <a:gd name="f4433" fmla="*/ f3766 f1898 1"/>
                  <a:gd name="f4434" fmla="*/ f3767 f1898 1"/>
                  <a:gd name="f4435" fmla="*/ f3768 f1899 1"/>
                  <a:gd name="f4436" fmla="*/ f3769 f1898 1"/>
                  <a:gd name="f4437" fmla="*/ f3770 f1899 1"/>
                  <a:gd name="f4438" fmla="*/ f3771 f1898 1"/>
                  <a:gd name="f4439" fmla="*/ f3772 f1899 1"/>
                  <a:gd name="f4440" fmla="*/ f3773 f1898 1"/>
                  <a:gd name="f4441" fmla="*/ f3774 f1899 1"/>
                  <a:gd name="f4442" fmla="*/ f3775 f1898 1"/>
                  <a:gd name="f4443" fmla="*/ f3776 f1899 1"/>
                  <a:gd name="f4444" fmla="*/ f3777 f1898 1"/>
                  <a:gd name="f4445" fmla="*/ f3778 f1898 1"/>
                  <a:gd name="f4446" fmla="*/ f3779 f1899 1"/>
                  <a:gd name="f4447" fmla="*/ f3780 f1898 1"/>
                  <a:gd name="f4448" fmla="*/ f3781 f1899 1"/>
                  <a:gd name="f4449" fmla="*/ f3782 f1898 1"/>
                  <a:gd name="f4450" fmla="*/ f3783 f1899 1"/>
                  <a:gd name="f4451" fmla="*/ f3784 f1898 1"/>
                  <a:gd name="f4452" fmla="*/ f3785 f1899 1"/>
                  <a:gd name="f4453" fmla="*/ f3786 f1898 1"/>
                  <a:gd name="f4454" fmla="*/ f3787 f1899 1"/>
                  <a:gd name="f4455" fmla="*/ f3788 f1898 1"/>
                  <a:gd name="f4456" fmla="*/ f3789 f1899 1"/>
                  <a:gd name="f4457" fmla="*/ f3790 f1898 1"/>
                  <a:gd name="f4458" fmla="*/ f3791 f1899 1"/>
                  <a:gd name="f4459" fmla="*/ f3792 f1898 1"/>
                  <a:gd name="f4460" fmla="*/ f3793 f1899 1"/>
                  <a:gd name="f4461" fmla="*/ f3794 f1898 1"/>
                  <a:gd name="f4462" fmla="*/ f3795 f1899 1"/>
                  <a:gd name="f4463" fmla="*/ f3796 f1898 1"/>
                  <a:gd name="f4464" fmla="*/ f3797 f1899 1"/>
                  <a:gd name="f4465" fmla="*/ f3798 f1898 1"/>
                  <a:gd name="f4466" fmla="*/ f3799 f1899 1"/>
                  <a:gd name="f4467" fmla="*/ f3800 f1898 1"/>
                  <a:gd name="f4468" fmla="*/ f3801 f1899 1"/>
                  <a:gd name="f4469" fmla="*/ f3802 f1898 1"/>
                  <a:gd name="f4470" fmla="*/ f3803 f1899 1"/>
                  <a:gd name="f4471" fmla="*/ f3804 f1898 1"/>
                  <a:gd name="f4472" fmla="*/ f3805 f1899 1"/>
                  <a:gd name="f4473" fmla="*/ f3806 f1898 1"/>
                  <a:gd name="f4474" fmla="*/ f3807 f1899 1"/>
                  <a:gd name="f4475" fmla="*/ f3808 f1898 1"/>
                  <a:gd name="f4476" fmla="*/ f3809 f1899 1"/>
                  <a:gd name="f4477" fmla="*/ f3810 f1898 1"/>
                  <a:gd name="f4478" fmla="*/ f3811 f1899 1"/>
                  <a:gd name="f4479" fmla="*/ f3812 f1898 1"/>
                  <a:gd name="f4480" fmla="*/ f3813 f1899 1"/>
                  <a:gd name="f4481" fmla="*/ f3814 f1898 1"/>
                  <a:gd name="f4482" fmla="*/ f3815 f1899 1"/>
                  <a:gd name="f4483" fmla="*/ f3816 f1898 1"/>
                  <a:gd name="f4484" fmla="*/ f3817 f1899 1"/>
                  <a:gd name="f4485" fmla="*/ f3818 f1898 1"/>
                  <a:gd name="f4486" fmla="*/ f3819 f1899 1"/>
                  <a:gd name="f4487" fmla="*/ f3820 f1898 1"/>
                  <a:gd name="f4488" fmla="*/ f3821 f1899 1"/>
                  <a:gd name="f4489" fmla="*/ f3822 f1898 1"/>
                  <a:gd name="f4490" fmla="*/ f3823 f1899 1"/>
                  <a:gd name="f4491" fmla="*/ f3824 f1898 1"/>
                  <a:gd name="f4492" fmla="*/ f3825 f1899 1"/>
                  <a:gd name="f4493" fmla="*/ f3826 f1898 1"/>
                  <a:gd name="f4494" fmla="*/ f3827 f1899 1"/>
                  <a:gd name="f4495" fmla="*/ f3828 f1898 1"/>
                  <a:gd name="f4496" fmla="*/ f3829 f1899 1"/>
                  <a:gd name="f4497" fmla="*/ f3830 f1898 1"/>
                  <a:gd name="f4498" fmla="*/ f3831 f1899 1"/>
                  <a:gd name="f4499" fmla="*/ f3832 f1898 1"/>
                  <a:gd name="f4500" fmla="*/ f3833 f1899 1"/>
                  <a:gd name="f4501" fmla="*/ f3834 f1898 1"/>
                  <a:gd name="f4502" fmla="*/ f3835 f1899 1"/>
                  <a:gd name="f4503" fmla="*/ f3836 f1898 1"/>
                  <a:gd name="f4504" fmla="*/ f3837 f1899 1"/>
                  <a:gd name="f4505" fmla="*/ f3838 f1898 1"/>
                  <a:gd name="f4506" fmla="*/ f3839 f1899 1"/>
                  <a:gd name="f4507" fmla="*/ f3840 f1898 1"/>
                  <a:gd name="f4508" fmla="*/ f3841 f1899 1"/>
                  <a:gd name="f4509" fmla="*/ f3842 f1898 1"/>
                  <a:gd name="f4510" fmla="*/ f3843 f1899 1"/>
                  <a:gd name="f4511" fmla="*/ f3844 f1898 1"/>
                  <a:gd name="f4512" fmla="*/ f3845 f1899 1"/>
                  <a:gd name="f4513" fmla="*/ f3846 f1898 1"/>
                  <a:gd name="f4514" fmla="*/ f3847 f1899 1"/>
                  <a:gd name="f4515" fmla="*/ f3848 f1898 1"/>
                  <a:gd name="f4516" fmla="*/ f3849 f1899 1"/>
                  <a:gd name="f4517" fmla="*/ f3850 f1898 1"/>
                  <a:gd name="f4518" fmla="*/ f3851 f1899 1"/>
                  <a:gd name="f4519" fmla="*/ f3852 f1898 1"/>
                  <a:gd name="f4520" fmla="*/ f3853 f1899 1"/>
                  <a:gd name="f4521" fmla="*/ f3854 f1898 1"/>
                  <a:gd name="f4522" fmla="*/ f3855 f1899 1"/>
                  <a:gd name="f4523" fmla="*/ f3856 f1898 1"/>
                  <a:gd name="f4524" fmla="*/ f3857 f1899 1"/>
                  <a:gd name="f4525" fmla="*/ f3858 f1898 1"/>
                  <a:gd name="f4526" fmla="*/ f3859 f1899 1"/>
                  <a:gd name="f4527" fmla="*/ f3860 f1898 1"/>
                  <a:gd name="f4528" fmla="*/ f3861 f1899 1"/>
                  <a:gd name="f4529" fmla="*/ f3862 f1898 1"/>
                  <a:gd name="f4530" fmla="*/ f3863 f1899 1"/>
                  <a:gd name="f4531" fmla="*/ f3864 f1898 1"/>
                  <a:gd name="f4532" fmla="*/ f3865 f1899 1"/>
                  <a:gd name="f4533" fmla="*/ f3866 f1898 1"/>
                  <a:gd name="f4534" fmla="*/ f3867 f1899 1"/>
                  <a:gd name="f4535" fmla="*/ f3868 f1898 1"/>
                  <a:gd name="f4536" fmla="*/ f3869 f1899 1"/>
                  <a:gd name="f4537" fmla="*/ f3870 f1898 1"/>
                  <a:gd name="f4538" fmla="*/ f3871 f1899 1"/>
                  <a:gd name="f4539" fmla="*/ f3872 f1898 1"/>
                  <a:gd name="f4540" fmla="*/ f3873 f1899 1"/>
                  <a:gd name="f4541" fmla="*/ f3874 f1898 1"/>
                  <a:gd name="f4542" fmla="*/ f3875 f1899 1"/>
                  <a:gd name="f4543" fmla="*/ f3876 f1898 1"/>
                  <a:gd name="f4544" fmla="*/ f3877 f1899 1"/>
                  <a:gd name="f4545" fmla="*/ f3878 f1898 1"/>
                  <a:gd name="f4546" fmla="*/ f3879 f1899 1"/>
                  <a:gd name="f4547" fmla="*/ f3880 f1898 1"/>
                  <a:gd name="f4548" fmla="*/ f3881 f1899 1"/>
                  <a:gd name="f4549" fmla="*/ f3882 f1898 1"/>
                  <a:gd name="f4550" fmla="*/ f3883 f1899 1"/>
                  <a:gd name="f4551" fmla="*/ f3884 f1898 1"/>
                  <a:gd name="f4552" fmla="*/ f3885 f1899 1"/>
                  <a:gd name="f4553" fmla="*/ f3886 f1898 1"/>
                  <a:gd name="f4554" fmla="*/ f3887 f1899 1"/>
                  <a:gd name="f4555" fmla="*/ f3888 f1898 1"/>
                  <a:gd name="f4556" fmla="*/ f3889 f1899 1"/>
                  <a:gd name="f4557" fmla="*/ f3890 f1898 1"/>
                  <a:gd name="f4558" fmla="*/ f3891 f1899 1"/>
                  <a:gd name="f4559" fmla="*/ f3892 f1898 1"/>
                  <a:gd name="f4560" fmla="*/ f3893 f1899 1"/>
                  <a:gd name="f4561" fmla="*/ f3894 f1898 1"/>
                  <a:gd name="f4562" fmla="*/ f3895 f1899 1"/>
                  <a:gd name="f4563" fmla="*/ f3896 f1898 1"/>
                  <a:gd name="f4564" fmla="*/ f3897 f1899 1"/>
                  <a:gd name="f4565" fmla="*/ f3898 f1898 1"/>
                  <a:gd name="f4566" fmla="*/ f3899 f1899 1"/>
                </a:gdLst>
                <a:ahLst/>
                <a:cxnLst>
                  <a:cxn ang="3cd4">
                    <a:pos x="hc" y="t"/>
                  </a:cxn>
                  <a:cxn ang="0">
                    <a:pos x="r" y="vc"/>
                  </a:cxn>
                  <a:cxn ang="cd4">
                    <a:pos x="hc" y="b"/>
                  </a:cxn>
                  <a:cxn ang="cd2">
                    <a:pos x="l" y="vc"/>
                  </a:cxn>
                  <a:cxn ang="f3236">
                    <a:pos x="f3904" y="f3905"/>
                  </a:cxn>
                  <a:cxn ang="f3236">
                    <a:pos x="f3904" y="f3906"/>
                  </a:cxn>
                  <a:cxn ang="f3236">
                    <a:pos x="f3904" y="f3907"/>
                  </a:cxn>
                  <a:cxn ang="f3236">
                    <a:pos x="f3908" y="f3909"/>
                  </a:cxn>
                  <a:cxn ang="f3236">
                    <a:pos x="f3910" y="f3911"/>
                  </a:cxn>
                  <a:cxn ang="f3236">
                    <a:pos x="f3912" y="f3913"/>
                  </a:cxn>
                  <a:cxn ang="f3236">
                    <a:pos x="f3914" y="f3915"/>
                  </a:cxn>
                  <a:cxn ang="f3236">
                    <a:pos x="f3916" y="f3917"/>
                  </a:cxn>
                  <a:cxn ang="f3236">
                    <a:pos x="f3918" y="f3919"/>
                  </a:cxn>
                  <a:cxn ang="f3236">
                    <a:pos x="f3920" y="f3921"/>
                  </a:cxn>
                  <a:cxn ang="f3236">
                    <a:pos x="f3922" y="f3923"/>
                  </a:cxn>
                  <a:cxn ang="f3236">
                    <a:pos x="f3924" y="f3925"/>
                  </a:cxn>
                  <a:cxn ang="f3236">
                    <a:pos x="f3926" y="f3927"/>
                  </a:cxn>
                  <a:cxn ang="f3236">
                    <a:pos x="f3928" y="f3929"/>
                  </a:cxn>
                  <a:cxn ang="f3236">
                    <a:pos x="f3930" y="f3931"/>
                  </a:cxn>
                  <a:cxn ang="f3236">
                    <a:pos x="f3932" y="f3933"/>
                  </a:cxn>
                  <a:cxn ang="f3236">
                    <a:pos x="f3934" y="f3935"/>
                  </a:cxn>
                  <a:cxn ang="f3236">
                    <a:pos x="f3936" y="f3937"/>
                  </a:cxn>
                  <a:cxn ang="f3236">
                    <a:pos x="f3938" y="f3939"/>
                  </a:cxn>
                  <a:cxn ang="f3236">
                    <a:pos x="f3940" y="f3941"/>
                  </a:cxn>
                  <a:cxn ang="f3236">
                    <a:pos x="f3942" y="f3943"/>
                  </a:cxn>
                  <a:cxn ang="f3236">
                    <a:pos x="f3944" y="f3945"/>
                  </a:cxn>
                  <a:cxn ang="f3236">
                    <a:pos x="f3946" y="f3947"/>
                  </a:cxn>
                  <a:cxn ang="f3236">
                    <a:pos x="f3948" y="f3949"/>
                  </a:cxn>
                  <a:cxn ang="f3236">
                    <a:pos x="f3950" y="f3951"/>
                  </a:cxn>
                  <a:cxn ang="f3236">
                    <a:pos x="f3952" y="f3953"/>
                  </a:cxn>
                  <a:cxn ang="f3236">
                    <a:pos x="f3954" y="f3955"/>
                  </a:cxn>
                  <a:cxn ang="f3236">
                    <a:pos x="f3956" y="f3957"/>
                  </a:cxn>
                  <a:cxn ang="f3236">
                    <a:pos x="f3958" y="f3959"/>
                  </a:cxn>
                  <a:cxn ang="f3236">
                    <a:pos x="f3960" y="f3961"/>
                  </a:cxn>
                  <a:cxn ang="f3236">
                    <a:pos x="f3962" y="f3963"/>
                  </a:cxn>
                  <a:cxn ang="f3236">
                    <a:pos x="f3964" y="f3965"/>
                  </a:cxn>
                  <a:cxn ang="f3236">
                    <a:pos x="f3966" y="f3967"/>
                  </a:cxn>
                  <a:cxn ang="f3236">
                    <a:pos x="f3968" y="f3969"/>
                  </a:cxn>
                  <a:cxn ang="f3236">
                    <a:pos x="f3970" y="f3971"/>
                  </a:cxn>
                  <a:cxn ang="f3236">
                    <a:pos x="f3972" y="f3973"/>
                  </a:cxn>
                  <a:cxn ang="f3236">
                    <a:pos x="f3974" y="f3975"/>
                  </a:cxn>
                  <a:cxn ang="f3236">
                    <a:pos x="f3976" y="f3977"/>
                  </a:cxn>
                  <a:cxn ang="f3236">
                    <a:pos x="f3978" y="f3979"/>
                  </a:cxn>
                  <a:cxn ang="f3236">
                    <a:pos x="f3980" y="f3981"/>
                  </a:cxn>
                  <a:cxn ang="f3236">
                    <a:pos x="f3982" y="f3983"/>
                  </a:cxn>
                  <a:cxn ang="f3236">
                    <a:pos x="f3984" y="f3985"/>
                  </a:cxn>
                  <a:cxn ang="f3236">
                    <a:pos x="f3986" y="f3987"/>
                  </a:cxn>
                  <a:cxn ang="f3236">
                    <a:pos x="f3988" y="f3989"/>
                  </a:cxn>
                  <a:cxn ang="f3236">
                    <a:pos x="f3990" y="f3991"/>
                  </a:cxn>
                  <a:cxn ang="f3236">
                    <a:pos x="f3992" y="f3993"/>
                  </a:cxn>
                  <a:cxn ang="f3236">
                    <a:pos x="f3994" y="f3995"/>
                  </a:cxn>
                  <a:cxn ang="f3236">
                    <a:pos x="f3996" y="f3997"/>
                  </a:cxn>
                  <a:cxn ang="f3236">
                    <a:pos x="f3998" y="f3999"/>
                  </a:cxn>
                  <a:cxn ang="f3236">
                    <a:pos x="f4000" y="f4001"/>
                  </a:cxn>
                  <a:cxn ang="f3236">
                    <a:pos x="f4002" y="f4003"/>
                  </a:cxn>
                  <a:cxn ang="f3236">
                    <a:pos x="f4004" y="f4005"/>
                  </a:cxn>
                  <a:cxn ang="f3236">
                    <a:pos x="f4006" y="f4007"/>
                  </a:cxn>
                  <a:cxn ang="f3236">
                    <a:pos x="f4008" y="f4009"/>
                  </a:cxn>
                  <a:cxn ang="f3236">
                    <a:pos x="f4010" y="f4011"/>
                  </a:cxn>
                  <a:cxn ang="f3236">
                    <a:pos x="f4012" y="f4013"/>
                  </a:cxn>
                  <a:cxn ang="f3236">
                    <a:pos x="f4014" y="f4015"/>
                  </a:cxn>
                  <a:cxn ang="f3236">
                    <a:pos x="f4016" y="f4017"/>
                  </a:cxn>
                  <a:cxn ang="f3236">
                    <a:pos x="f4018" y="f4019"/>
                  </a:cxn>
                  <a:cxn ang="f3236">
                    <a:pos x="f4020" y="f4021"/>
                  </a:cxn>
                  <a:cxn ang="f3236">
                    <a:pos x="f4022" y="f4023"/>
                  </a:cxn>
                  <a:cxn ang="f3236">
                    <a:pos x="f4024" y="f4025"/>
                  </a:cxn>
                  <a:cxn ang="f3236">
                    <a:pos x="f4026" y="f4027"/>
                  </a:cxn>
                  <a:cxn ang="f3236">
                    <a:pos x="f4028" y="f4029"/>
                  </a:cxn>
                  <a:cxn ang="f3236">
                    <a:pos x="f4030" y="f4031"/>
                  </a:cxn>
                  <a:cxn ang="f3236">
                    <a:pos x="f4032" y="f4033"/>
                  </a:cxn>
                  <a:cxn ang="f3236">
                    <a:pos x="f4034" y="f4035"/>
                  </a:cxn>
                  <a:cxn ang="f3236">
                    <a:pos x="f4036" y="f4037"/>
                  </a:cxn>
                  <a:cxn ang="f3236">
                    <a:pos x="f4038" y="f4039"/>
                  </a:cxn>
                  <a:cxn ang="f3236">
                    <a:pos x="f4040" y="f4041"/>
                  </a:cxn>
                  <a:cxn ang="f3236">
                    <a:pos x="f4042" y="f4043"/>
                  </a:cxn>
                  <a:cxn ang="f3236">
                    <a:pos x="f4044" y="f4045"/>
                  </a:cxn>
                  <a:cxn ang="f3236">
                    <a:pos x="f4046" y="f4047"/>
                  </a:cxn>
                  <a:cxn ang="f3236">
                    <a:pos x="f4048" y="f4049"/>
                  </a:cxn>
                  <a:cxn ang="f3236">
                    <a:pos x="f4050" y="f4051"/>
                  </a:cxn>
                  <a:cxn ang="f3236">
                    <a:pos x="f4052" y="f4053"/>
                  </a:cxn>
                  <a:cxn ang="f3236">
                    <a:pos x="f4054" y="f4055"/>
                  </a:cxn>
                  <a:cxn ang="f3236">
                    <a:pos x="f4056" y="f4057"/>
                  </a:cxn>
                  <a:cxn ang="f3236">
                    <a:pos x="f4058" y="f4059"/>
                  </a:cxn>
                  <a:cxn ang="f3236">
                    <a:pos x="f4060" y="f4061"/>
                  </a:cxn>
                  <a:cxn ang="f3236">
                    <a:pos x="f4062" y="f4063"/>
                  </a:cxn>
                  <a:cxn ang="f3236">
                    <a:pos x="f4064" y="f4065"/>
                  </a:cxn>
                  <a:cxn ang="f3236">
                    <a:pos x="f4066" y="f4067"/>
                  </a:cxn>
                  <a:cxn ang="f3236">
                    <a:pos x="f4068" y="f4069"/>
                  </a:cxn>
                  <a:cxn ang="f3236">
                    <a:pos x="f4070" y="f4071"/>
                  </a:cxn>
                  <a:cxn ang="f3236">
                    <a:pos x="f4072" y="f4073"/>
                  </a:cxn>
                  <a:cxn ang="f3236">
                    <a:pos x="f4074" y="f4075"/>
                  </a:cxn>
                  <a:cxn ang="f3236">
                    <a:pos x="f4076" y="f4063"/>
                  </a:cxn>
                  <a:cxn ang="f3236">
                    <a:pos x="f4077" y="f4078"/>
                  </a:cxn>
                  <a:cxn ang="f3236">
                    <a:pos x="f4079" y="f4019"/>
                  </a:cxn>
                  <a:cxn ang="f3236">
                    <a:pos x="f4080" y="f4081"/>
                  </a:cxn>
                  <a:cxn ang="f3236">
                    <a:pos x="f4082" y="f4083"/>
                  </a:cxn>
                  <a:cxn ang="f3236">
                    <a:pos x="f4084" y="f4085"/>
                  </a:cxn>
                  <a:cxn ang="f3236">
                    <a:pos x="f4086" y="f4087"/>
                  </a:cxn>
                  <a:cxn ang="f3236">
                    <a:pos x="f4088" y="f4089"/>
                  </a:cxn>
                  <a:cxn ang="f3236">
                    <a:pos x="f4090" y="f4091"/>
                  </a:cxn>
                  <a:cxn ang="f3236">
                    <a:pos x="f4092" y="f4093"/>
                  </a:cxn>
                  <a:cxn ang="f3236">
                    <a:pos x="f4094" y="f4095"/>
                  </a:cxn>
                  <a:cxn ang="f3236">
                    <a:pos x="f4096" y="f4097"/>
                  </a:cxn>
                  <a:cxn ang="f3236">
                    <a:pos x="f4098" y="f4099"/>
                  </a:cxn>
                  <a:cxn ang="f3236">
                    <a:pos x="f4100" y="f4101"/>
                  </a:cxn>
                  <a:cxn ang="f3236">
                    <a:pos x="f4102" y="f4103"/>
                  </a:cxn>
                  <a:cxn ang="f3236">
                    <a:pos x="f4104" y="f4105"/>
                  </a:cxn>
                  <a:cxn ang="f3236">
                    <a:pos x="f4106" y="f4107"/>
                  </a:cxn>
                  <a:cxn ang="f3236">
                    <a:pos x="f4108" y="f4109"/>
                  </a:cxn>
                  <a:cxn ang="f3236">
                    <a:pos x="f4110" y="f4111"/>
                  </a:cxn>
                  <a:cxn ang="f3236">
                    <a:pos x="f4112" y="f4113"/>
                  </a:cxn>
                  <a:cxn ang="f3236">
                    <a:pos x="f4114" y="f4115"/>
                  </a:cxn>
                  <a:cxn ang="f3236">
                    <a:pos x="f4116" y="f4117"/>
                  </a:cxn>
                  <a:cxn ang="f3236">
                    <a:pos x="f4118" y="f4119"/>
                  </a:cxn>
                  <a:cxn ang="f3236">
                    <a:pos x="f4120" y="f4121"/>
                  </a:cxn>
                  <a:cxn ang="f3236">
                    <a:pos x="f4122" y="f4123"/>
                  </a:cxn>
                  <a:cxn ang="f3236">
                    <a:pos x="f4124" y="f4125"/>
                  </a:cxn>
                  <a:cxn ang="f3236">
                    <a:pos x="f4126" y="f4127"/>
                  </a:cxn>
                  <a:cxn ang="f3236">
                    <a:pos x="f4128" y="f4129"/>
                  </a:cxn>
                  <a:cxn ang="f3236">
                    <a:pos x="f4130" y="f4131"/>
                  </a:cxn>
                  <a:cxn ang="f3236">
                    <a:pos x="f4132" y="f4133"/>
                  </a:cxn>
                  <a:cxn ang="f3236">
                    <a:pos x="f4134" y="f4135"/>
                  </a:cxn>
                  <a:cxn ang="f3236">
                    <a:pos x="f4136" y="f4137"/>
                  </a:cxn>
                  <a:cxn ang="f3236">
                    <a:pos x="f4138" y="f4139"/>
                  </a:cxn>
                  <a:cxn ang="f3236">
                    <a:pos x="f4140" y="f4141"/>
                  </a:cxn>
                  <a:cxn ang="f3236">
                    <a:pos x="f4142" y="f4143"/>
                  </a:cxn>
                  <a:cxn ang="f3236">
                    <a:pos x="f4144" y="f4145"/>
                  </a:cxn>
                  <a:cxn ang="f3236">
                    <a:pos x="f4146" y="f4147"/>
                  </a:cxn>
                  <a:cxn ang="f3236">
                    <a:pos x="f4148" y="f4149"/>
                  </a:cxn>
                  <a:cxn ang="f3236">
                    <a:pos x="f4150" y="f4151"/>
                  </a:cxn>
                  <a:cxn ang="f3236">
                    <a:pos x="f4152" y="f4153"/>
                  </a:cxn>
                  <a:cxn ang="f3236">
                    <a:pos x="f4154" y="f4155"/>
                  </a:cxn>
                  <a:cxn ang="f3236">
                    <a:pos x="f4156" y="f4157"/>
                  </a:cxn>
                  <a:cxn ang="f3236">
                    <a:pos x="f4158" y="f4159"/>
                  </a:cxn>
                  <a:cxn ang="f3236">
                    <a:pos x="f4160" y="f4161"/>
                  </a:cxn>
                  <a:cxn ang="f3236">
                    <a:pos x="f4162" y="f4163"/>
                  </a:cxn>
                  <a:cxn ang="f3236">
                    <a:pos x="f4164" y="f4165"/>
                  </a:cxn>
                  <a:cxn ang="f3236">
                    <a:pos x="f4166" y="f4167"/>
                  </a:cxn>
                  <a:cxn ang="f3236">
                    <a:pos x="f4168" y="f4169"/>
                  </a:cxn>
                  <a:cxn ang="f3236">
                    <a:pos x="f4170" y="f4171"/>
                  </a:cxn>
                  <a:cxn ang="f3236">
                    <a:pos x="f4172" y="f4173"/>
                  </a:cxn>
                  <a:cxn ang="f3236">
                    <a:pos x="f4174" y="f4175"/>
                  </a:cxn>
                  <a:cxn ang="f3236">
                    <a:pos x="f4176" y="f4177"/>
                  </a:cxn>
                  <a:cxn ang="f3236">
                    <a:pos x="f4178" y="f4179"/>
                  </a:cxn>
                  <a:cxn ang="f3236">
                    <a:pos x="f4180" y="f4181"/>
                  </a:cxn>
                  <a:cxn ang="f3236">
                    <a:pos x="f4182" y="f4183"/>
                  </a:cxn>
                  <a:cxn ang="f3236">
                    <a:pos x="f4184" y="f4185"/>
                  </a:cxn>
                  <a:cxn ang="f3236">
                    <a:pos x="f4186" y="f4187"/>
                  </a:cxn>
                  <a:cxn ang="f3236">
                    <a:pos x="f4188" y="f4189"/>
                  </a:cxn>
                  <a:cxn ang="f3236">
                    <a:pos x="f4190" y="f4191"/>
                  </a:cxn>
                  <a:cxn ang="f3236">
                    <a:pos x="f4192" y="f4193"/>
                  </a:cxn>
                  <a:cxn ang="f3236">
                    <a:pos x="f4194" y="f4195"/>
                  </a:cxn>
                  <a:cxn ang="f3236">
                    <a:pos x="f4196" y="f4197"/>
                  </a:cxn>
                  <a:cxn ang="f3236">
                    <a:pos x="f4198" y="f4199"/>
                  </a:cxn>
                  <a:cxn ang="f3236">
                    <a:pos x="f4200" y="f4201"/>
                  </a:cxn>
                  <a:cxn ang="f3236">
                    <a:pos x="f4202" y="f4203"/>
                  </a:cxn>
                  <a:cxn ang="f3236">
                    <a:pos x="f4204" y="f4205"/>
                  </a:cxn>
                  <a:cxn ang="f3236">
                    <a:pos x="f4206" y="f4207"/>
                  </a:cxn>
                  <a:cxn ang="f3236">
                    <a:pos x="f4208" y="f4209"/>
                  </a:cxn>
                  <a:cxn ang="f3236">
                    <a:pos x="f4210" y="f4211"/>
                  </a:cxn>
                  <a:cxn ang="f3236">
                    <a:pos x="f4212" y="f4213"/>
                  </a:cxn>
                  <a:cxn ang="f3236">
                    <a:pos x="f4214" y="f4215"/>
                  </a:cxn>
                  <a:cxn ang="f3236">
                    <a:pos x="f4216" y="f4217"/>
                  </a:cxn>
                  <a:cxn ang="f3236">
                    <a:pos x="f4218" y="f4219"/>
                  </a:cxn>
                  <a:cxn ang="f3236">
                    <a:pos x="f4220" y="f4221"/>
                  </a:cxn>
                  <a:cxn ang="f3236">
                    <a:pos x="f4222" y="f4223"/>
                  </a:cxn>
                  <a:cxn ang="f3236">
                    <a:pos x="f4224" y="f4225"/>
                  </a:cxn>
                  <a:cxn ang="f3236">
                    <a:pos x="f4224" y="f4226"/>
                  </a:cxn>
                  <a:cxn ang="f3236">
                    <a:pos x="f4227" y="f4228"/>
                  </a:cxn>
                  <a:cxn ang="f3236">
                    <a:pos x="f4229" y="f4230"/>
                  </a:cxn>
                  <a:cxn ang="f3236">
                    <a:pos x="f4231" y="f4232"/>
                  </a:cxn>
                  <a:cxn ang="f3236">
                    <a:pos x="f4233" y="f4234"/>
                  </a:cxn>
                  <a:cxn ang="f3236">
                    <a:pos x="f4235" y="f4236"/>
                  </a:cxn>
                  <a:cxn ang="f3236">
                    <a:pos x="f4237" y="f4238"/>
                  </a:cxn>
                  <a:cxn ang="f3236">
                    <a:pos x="f4239" y="f4240"/>
                  </a:cxn>
                  <a:cxn ang="f3236">
                    <a:pos x="f4241" y="f4242"/>
                  </a:cxn>
                  <a:cxn ang="f3236">
                    <a:pos x="f4243" y="f4244"/>
                  </a:cxn>
                  <a:cxn ang="f3236">
                    <a:pos x="f4245" y="f4246"/>
                  </a:cxn>
                  <a:cxn ang="f3236">
                    <a:pos x="f4247" y="f4248"/>
                  </a:cxn>
                  <a:cxn ang="f3236">
                    <a:pos x="f4249" y="f4250"/>
                  </a:cxn>
                  <a:cxn ang="f3236">
                    <a:pos x="f4251" y="f4252"/>
                  </a:cxn>
                  <a:cxn ang="f3236">
                    <a:pos x="f4253" y="f4254"/>
                  </a:cxn>
                  <a:cxn ang="f3236">
                    <a:pos x="f4255" y="f4256"/>
                  </a:cxn>
                  <a:cxn ang="f3236">
                    <a:pos x="f4257" y="f4258"/>
                  </a:cxn>
                  <a:cxn ang="f3236">
                    <a:pos x="f4259" y="f4260"/>
                  </a:cxn>
                  <a:cxn ang="f3236">
                    <a:pos x="f4261" y="f4262"/>
                  </a:cxn>
                  <a:cxn ang="f3236">
                    <a:pos x="f4263" y="f4264"/>
                  </a:cxn>
                  <a:cxn ang="f3236">
                    <a:pos x="f4265" y="f4266"/>
                  </a:cxn>
                  <a:cxn ang="f3236">
                    <a:pos x="f4267" y="f4268"/>
                  </a:cxn>
                  <a:cxn ang="f3236">
                    <a:pos x="f4269" y="f4270"/>
                  </a:cxn>
                  <a:cxn ang="f3236">
                    <a:pos x="f4271" y="f4272"/>
                  </a:cxn>
                  <a:cxn ang="f3236">
                    <a:pos x="f4273" y="f4274"/>
                  </a:cxn>
                  <a:cxn ang="f3236">
                    <a:pos x="f4275" y="f4276"/>
                  </a:cxn>
                  <a:cxn ang="f3236">
                    <a:pos x="f4277" y="f4278"/>
                  </a:cxn>
                  <a:cxn ang="f3236">
                    <a:pos x="f4279" y="f4280"/>
                  </a:cxn>
                  <a:cxn ang="f3236">
                    <a:pos x="f4281" y="f4282"/>
                  </a:cxn>
                  <a:cxn ang="f3236">
                    <a:pos x="f4283" y="f4284"/>
                  </a:cxn>
                  <a:cxn ang="f3236">
                    <a:pos x="f4285" y="f4286"/>
                  </a:cxn>
                  <a:cxn ang="f3236">
                    <a:pos x="f4287" y="f4288"/>
                  </a:cxn>
                  <a:cxn ang="f3236">
                    <a:pos x="f4289" y="f4290"/>
                  </a:cxn>
                  <a:cxn ang="f3236">
                    <a:pos x="f4291" y="f4292"/>
                  </a:cxn>
                  <a:cxn ang="f3236">
                    <a:pos x="f4293" y="f4294"/>
                  </a:cxn>
                  <a:cxn ang="f3236">
                    <a:pos x="f4295" y="f4296"/>
                  </a:cxn>
                  <a:cxn ang="f3236">
                    <a:pos x="f4297" y="f4298"/>
                  </a:cxn>
                  <a:cxn ang="f3236">
                    <a:pos x="f4299" y="f4300"/>
                  </a:cxn>
                  <a:cxn ang="f3236">
                    <a:pos x="f4301" y="f4302"/>
                  </a:cxn>
                  <a:cxn ang="f3236">
                    <a:pos x="f4303" y="f4304"/>
                  </a:cxn>
                  <a:cxn ang="f3236">
                    <a:pos x="f4305" y="f4306"/>
                  </a:cxn>
                  <a:cxn ang="f3236">
                    <a:pos x="f4307" y="f4308"/>
                  </a:cxn>
                  <a:cxn ang="f3236">
                    <a:pos x="f4309" y="f4310"/>
                  </a:cxn>
                  <a:cxn ang="f3236">
                    <a:pos x="f4311" y="f4312"/>
                  </a:cxn>
                  <a:cxn ang="f3236">
                    <a:pos x="f4313" y="f4314"/>
                  </a:cxn>
                  <a:cxn ang="f3236">
                    <a:pos x="f4315" y="f4316"/>
                  </a:cxn>
                  <a:cxn ang="f3236">
                    <a:pos x="f4317" y="f4318"/>
                  </a:cxn>
                  <a:cxn ang="f3236">
                    <a:pos x="f4319" y="f4320"/>
                  </a:cxn>
                  <a:cxn ang="f3236">
                    <a:pos x="f4321" y="f4322"/>
                  </a:cxn>
                  <a:cxn ang="f3236">
                    <a:pos x="f4323" y="f4324"/>
                  </a:cxn>
                  <a:cxn ang="f3236">
                    <a:pos x="f4325" y="f4326"/>
                  </a:cxn>
                  <a:cxn ang="f3236">
                    <a:pos x="f4327" y="f4328"/>
                  </a:cxn>
                  <a:cxn ang="f3236">
                    <a:pos x="f4329" y="f4330"/>
                  </a:cxn>
                  <a:cxn ang="f3236">
                    <a:pos x="f4331" y="f4332"/>
                  </a:cxn>
                  <a:cxn ang="f3236">
                    <a:pos x="f4333" y="f4334"/>
                  </a:cxn>
                  <a:cxn ang="f3236">
                    <a:pos x="f4335" y="f4336"/>
                  </a:cxn>
                  <a:cxn ang="f3236">
                    <a:pos x="f4337" y="f4338"/>
                  </a:cxn>
                  <a:cxn ang="f3236">
                    <a:pos x="f4339" y="f4340"/>
                  </a:cxn>
                  <a:cxn ang="f3236">
                    <a:pos x="f4341" y="f4342"/>
                  </a:cxn>
                  <a:cxn ang="f3236">
                    <a:pos x="f4343" y="f4344"/>
                  </a:cxn>
                  <a:cxn ang="f3236">
                    <a:pos x="f4345" y="f4346"/>
                  </a:cxn>
                  <a:cxn ang="f3236">
                    <a:pos x="f4347" y="f4348"/>
                  </a:cxn>
                  <a:cxn ang="f3236">
                    <a:pos x="f4349" y="f4350"/>
                  </a:cxn>
                  <a:cxn ang="f3236">
                    <a:pos x="f4351" y="f4352"/>
                  </a:cxn>
                  <a:cxn ang="f3236">
                    <a:pos x="f4353" y="f4354"/>
                  </a:cxn>
                  <a:cxn ang="f3236">
                    <a:pos x="f4355" y="f4356"/>
                  </a:cxn>
                  <a:cxn ang="f3236">
                    <a:pos x="f4357" y="f4358"/>
                  </a:cxn>
                  <a:cxn ang="f3236">
                    <a:pos x="f4359" y="f4360"/>
                  </a:cxn>
                  <a:cxn ang="f3236">
                    <a:pos x="f4077" y="f4361"/>
                  </a:cxn>
                  <a:cxn ang="f3236">
                    <a:pos x="f4362" y="f4363"/>
                  </a:cxn>
                  <a:cxn ang="f3236">
                    <a:pos x="f4364" y="f4365"/>
                  </a:cxn>
                  <a:cxn ang="f3236">
                    <a:pos x="f4366" y="f4363"/>
                  </a:cxn>
                  <a:cxn ang="f3236">
                    <a:pos x="f4367" y="f4368"/>
                  </a:cxn>
                  <a:cxn ang="f3236">
                    <a:pos x="f4369" y="f4370"/>
                  </a:cxn>
                  <a:cxn ang="f3236">
                    <a:pos x="f4371" y="f4372"/>
                  </a:cxn>
                  <a:cxn ang="f3236">
                    <a:pos x="f4373" y="f4374"/>
                  </a:cxn>
                  <a:cxn ang="f3236">
                    <a:pos x="f4375" y="f4376"/>
                  </a:cxn>
                  <a:cxn ang="f3236">
                    <a:pos x="f4377" y="f4378"/>
                  </a:cxn>
                  <a:cxn ang="f3236">
                    <a:pos x="f4379" y="f4380"/>
                  </a:cxn>
                  <a:cxn ang="f3236">
                    <a:pos x="f4381" y="f4382"/>
                  </a:cxn>
                  <a:cxn ang="f3236">
                    <a:pos x="f4383" y="f4384"/>
                  </a:cxn>
                  <a:cxn ang="f3236">
                    <a:pos x="f4385" y="f4386"/>
                  </a:cxn>
                  <a:cxn ang="f3236">
                    <a:pos x="f4387" y="f4388"/>
                  </a:cxn>
                  <a:cxn ang="f3236">
                    <a:pos x="f4389" y="f4390"/>
                  </a:cxn>
                  <a:cxn ang="f3236">
                    <a:pos x="f4391" y="f4392"/>
                  </a:cxn>
                  <a:cxn ang="f3236">
                    <a:pos x="f4393" y="f4394"/>
                  </a:cxn>
                  <a:cxn ang="f3236">
                    <a:pos x="f4395" y="f4396"/>
                  </a:cxn>
                  <a:cxn ang="f3236">
                    <a:pos x="f4397" y="f4398"/>
                  </a:cxn>
                  <a:cxn ang="f3236">
                    <a:pos x="f4399" y="f4400"/>
                  </a:cxn>
                  <a:cxn ang="f3236">
                    <a:pos x="f4401" y="f4402"/>
                  </a:cxn>
                  <a:cxn ang="f3236">
                    <a:pos x="f4403" y="f4404"/>
                  </a:cxn>
                  <a:cxn ang="f3236">
                    <a:pos x="f4405" y="f4406"/>
                  </a:cxn>
                  <a:cxn ang="f3236">
                    <a:pos x="f4407" y="f4408"/>
                  </a:cxn>
                  <a:cxn ang="f3236">
                    <a:pos x="f4409" y="f4410"/>
                  </a:cxn>
                  <a:cxn ang="f3236">
                    <a:pos x="f4411" y="f4412"/>
                  </a:cxn>
                  <a:cxn ang="f3236">
                    <a:pos x="f4413" y="f4414"/>
                  </a:cxn>
                  <a:cxn ang="f3236">
                    <a:pos x="f4415" y="f4416"/>
                  </a:cxn>
                  <a:cxn ang="f3236">
                    <a:pos x="f4417" y="f4418"/>
                  </a:cxn>
                  <a:cxn ang="f3236">
                    <a:pos x="f4419" y="f4420"/>
                  </a:cxn>
                  <a:cxn ang="f3236">
                    <a:pos x="f4421" y="f4422"/>
                  </a:cxn>
                  <a:cxn ang="f3236">
                    <a:pos x="f4423" y="f4424"/>
                  </a:cxn>
                  <a:cxn ang="f3236">
                    <a:pos x="f4425" y="f4426"/>
                  </a:cxn>
                  <a:cxn ang="f3236">
                    <a:pos x="f4427" y="f4428"/>
                  </a:cxn>
                  <a:cxn ang="f3236">
                    <a:pos x="f4429" y="f4430"/>
                  </a:cxn>
                  <a:cxn ang="f3236">
                    <a:pos x="f4431" y="f4432"/>
                  </a:cxn>
                  <a:cxn ang="f3236">
                    <a:pos x="f4433" y="f4135"/>
                  </a:cxn>
                  <a:cxn ang="f3236">
                    <a:pos x="f4434" y="f4435"/>
                  </a:cxn>
                  <a:cxn ang="f3236">
                    <a:pos x="f4436" y="f4437"/>
                  </a:cxn>
                  <a:cxn ang="f3236">
                    <a:pos x="f4438" y="f4439"/>
                  </a:cxn>
                  <a:cxn ang="f3236">
                    <a:pos x="f4440" y="f4441"/>
                  </a:cxn>
                  <a:cxn ang="f3236">
                    <a:pos x="f4442" y="f4443"/>
                  </a:cxn>
                  <a:cxn ang="f3236">
                    <a:pos x="f4444" y="f4384"/>
                  </a:cxn>
                  <a:cxn ang="f3236">
                    <a:pos x="f4445" y="f4446"/>
                  </a:cxn>
                  <a:cxn ang="f3236">
                    <a:pos x="f4447" y="f4448"/>
                  </a:cxn>
                  <a:cxn ang="f3236">
                    <a:pos x="f4449" y="f4450"/>
                  </a:cxn>
                  <a:cxn ang="f3236">
                    <a:pos x="f4451" y="f4452"/>
                  </a:cxn>
                  <a:cxn ang="f3236">
                    <a:pos x="f4453" y="f4454"/>
                  </a:cxn>
                  <a:cxn ang="f3236">
                    <a:pos x="f4455" y="f4456"/>
                  </a:cxn>
                  <a:cxn ang="f3236">
                    <a:pos x="f4457" y="f4458"/>
                  </a:cxn>
                  <a:cxn ang="f3236">
                    <a:pos x="f4459" y="f4460"/>
                  </a:cxn>
                  <a:cxn ang="f3236">
                    <a:pos x="f4461" y="f4462"/>
                  </a:cxn>
                  <a:cxn ang="f3236">
                    <a:pos x="f4463" y="f4464"/>
                  </a:cxn>
                  <a:cxn ang="f3236">
                    <a:pos x="f4465" y="f4466"/>
                  </a:cxn>
                  <a:cxn ang="f3236">
                    <a:pos x="f4467" y="f4468"/>
                  </a:cxn>
                  <a:cxn ang="f3236">
                    <a:pos x="f4469" y="f4470"/>
                  </a:cxn>
                  <a:cxn ang="f3236">
                    <a:pos x="f4471" y="f4472"/>
                  </a:cxn>
                  <a:cxn ang="f3236">
                    <a:pos x="f4473" y="f4474"/>
                  </a:cxn>
                  <a:cxn ang="f3236">
                    <a:pos x="f4475" y="f4476"/>
                  </a:cxn>
                  <a:cxn ang="f3236">
                    <a:pos x="f4477" y="f4478"/>
                  </a:cxn>
                  <a:cxn ang="f3236">
                    <a:pos x="f4479" y="f4480"/>
                  </a:cxn>
                  <a:cxn ang="f3236">
                    <a:pos x="f4481" y="f4482"/>
                  </a:cxn>
                  <a:cxn ang="f3236">
                    <a:pos x="f4483" y="f4484"/>
                  </a:cxn>
                  <a:cxn ang="f3236">
                    <a:pos x="f4485" y="f4486"/>
                  </a:cxn>
                  <a:cxn ang="f3236">
                    <a:pos x="f4487" y="f4488"/>
                  </a:cxn>
                  <a:cxn ang="f3236">
                    <a:pos x="f4489" y="f4490"/>
                  </a:cxn>
                  <a:cxn ang="f3236">
                    <a:pos x="f4491" y="f4492"/>
                  </a:cxn>
                  <a:cxn ang="f3236">
                    <a:pos x="f4493" y="f4494"/>
                  </a:cxn>
                  <a:cxn ang="f3236">
                    <a:pos x="f4495" y="f4496"/>
                  </a:cxn>
                  <a:cxn ang="f3236">
                    <a:pos x="f4497" y="f4498"/>
                  </a:cxn>
                  <a:cxn ang="f3236">
                    <a:pos x="f4499" y="f4500"/>
                  </a:cxn>
                  <a:cxn ang="f3236">
                    <a:pos x="f4501" y="f4502"/>
                  </a:cxn>
                  <a:cxn ang="f3236">
                    <a:pos x="f4503" y="f4504"/>
                  </a:cxn>
                  <a:cxn ang="f3236">
                    <a:pos x="f4505" y="f4506"/>
                  </a:cxn>
                  <a:cxn ang="f3236">
                    <a:pos x="f4507" y="f4508"/>
                  </a:cxn>
                  <a:cxn ang="f3236">
                    <a:pos x="f4509" y="f4510"/>
                  </a:cxn>
                  <a:cxn ang="f3236">
                    <a:pos x="f4511" y="f4512"/>
                  </a:cxn>
                  <a:cxn ang="f3236">
                    <a:pos x="f4513" y="f4514"/>
                  </a:cxn>
                  <a:cxn ang="f3236">
                    <a:pos x="f4515" y="f4516"/>
                  </a:cxn>
                  <a:cxn ang="f3236">
                    <a:pos x="f4517" y="f4518"/>
                  </a:cxn>
                  <a:cxn ang="f3236">
                    <a:pos x="f4519" y="f4520"/>
                  </a:cxn>
                  <a:cxn ang="f3236">
                    <a:pos x="f4521" y="f4522"/>
                  </a:cxn>
                  <a:cxn ang="f3236">
                    <a:pos x="f4523" y="f4524"/>
                  </a:cxn>
                  <a:cxn ang="f3236">
                    <a:pos x="f4525" y="f4526"/>
                  </a:cxn>
                  <a:cxn ang="f3236">
                    <a:pos x="f4527" y="f4528"/>
                  </a:cxn>
                  <a:cxn ang="f3236">
                    <a:pos x="f4529" y="f4530"/>
                  </a:cxn>
                  <a:cxn ang="f3236">
                    <a:pos x="f4531" y="f4532"/>
                  </a:cxn>
                  <a:cxn ang="f3236">
                    <a:pos x="f4533" y="f4534"/>
                  </a:cxn>
                  <a:cxn ang="f3236">
                    <a:pos x="f4535" y="f4536"/>
                  </a:cxn>
                  <a:cxn ang="f3236">
                    <a:pos x="f4537" y="f4538"/>
                  </a:cxn>
                  <a:cxn ang="f3236">
                    <a:pos x="f4539" y="f4540"/>
                  </a:cxn>
                  <a:cxn ang="f3236">
                    <a:pos x="f4541" y="f4542"/>
                  </a:cxn>
                  <a:cxn ang="f3236">
                    <a:pos x="f4543" y="f4544"/>
                  </a:cxn>
                  <a:cxn ang="f3236">
                    <a:pos x="f4545" y="f4546"/>
                  </a:cxn>
                  <a:cxn ang="f3236">
                    <a:pos x="f4547" y="f4548"/>
                  </a:cxn>
                  <a:cxn ang="f3236">
                    <a:pos x="f4549" y="f4550"/>
                  </a:cxn>
                  <a:cxn ang="f3236">
                    <a:pos x="f4551" y="f4552"/>
                  </a:cxn>
                  <a:cxn ang="f3236">
                    <a:pos x="f4553" y="f4554"/>
                  </a:cxn>
                  <a:cxn ang="f3236">
                    <a:pos x="f4555" y="f4556"/>
                  </a:cxn>
                  <a:cxn ang="f3236">
                    <a:pos x="f4557" y="f4558"/>
                  </a:cxn>
                  <a:cxn ang="f3236">
                    <a:pos x="f4559" y="f4560"/>
                  </a:cxn>
                  <a:cxn ang="f3236">
                    <a:pos x="f4561" y="f4562"/>
                  </a:cxn>
                  <a:cxn ang="f3236">
                    <a:pos x="f4563" y="f4564"/>
                  </a:cxn>
                  <a:cxn ang="f3236">
                    <a:pos x="f4565" y="f4566"/>
                  </a:cxn>
                  <a:cxn ang="f3236">
                    <a:pos x="f3904" y="f3905"/>
                  </a:cxn>
                </a:cxnLst>
                <a:rect l="f3900" t="f3903" r="f3901" b="f3902"/>
                <a:pathLst>
                  <a:path w="6095524" h="1424940">
                    <a:moveTo>
                      <a:pt x="f6" y="f5"/>
                    </a:moveTo>
                    <a:cubicBezTo>
                      <a:pt x="f6" y="f8"/>
                      <a:pt x="f6" y="f9"/>
                      <a:pt x="f6" y="f10"/>
                    </a:cubicBezTo>
                    <a:lnTo>
                      <a:pt x="f6" y="f11"/>
                    </a:lnTo>
                    <a:lnTo>
                      <a:pt x="f12" y="f13"/>
                    </a:lnTo>
                    <a:cubicBezTo>
                      <a:pt x="f14" y="f15"/>
                      <a:pt x="f16" y="f17"/>
                      <a:pt x="f18" y="f19"/>
                    </a:cubicBezTo>
                    <a:cubicBezTo>
                      <a:pt x="f20" y="f21"/>
                      <a:pt x="f22" y="f23"/>
                      <a:pt x="f24" y="f25"/>
                    </a:cubicBezTo>
                    <a:cubicBezTo>
                      <a:pt x="f26" y="f27"/>
                      <a:pt x="f28" y="f29"/>
                      <a:pt x="f30" y="f31"/>
                    </a:cubicBezTo>
                    <a:cubicBezTo>
                      <a:pt x="f32" y="f33"/>
                      <a:pt x="f34" y="f35"/>
                      <a:pt x="f36" y="f37"/>
                    </a:cubicBezTo>
                    <a:cubicBezTo>
                      <a:pt x="f38" y="f39"/>
                      <a:pt x="f40" y="f41"/>
                      <a:pt x="f42" y="f43"/>
                    </a:cubicBezTo>
                    <a:cubicBezTo>
                      <a:pt x="f44" y="f45"/>
                      <a:pt x="f46" y="f47"/>
                      <a:pt x="f48" y="f49"/>
                    </a:cubicBezTo>
                    <a:cubicBezTo>
                      <a:pt x="f50" y="f51"/>
                      <a:pt x="f52" y="f53"/>
                      <a:pt x="f54" y="f55"/>
                    </a:cubicBezTo>
                    <a:cubicBezTo>
                      <a:pt x="f56" y="f57"/>
                      <a:pt x="f58" y="f59"/>
                      <a:pt x="f60" y="f61"/>
                    </a:cubicBezTo>
                    <a:cubicBezTo>
                      <a:pt x="f62" y="f63"/>
                      <a:pt x="f64" y="f65"/>
                      <a:pt x="f66" y="f67"/>
                    </a:cubicBezTo>
                    <a:cubicBezTo>
                      <a:pt x="f68" y="f69"/>
                      <a:pt x="f70" y="f71"/>
                      <a:pt x="f72" y="f73"/>
                    </a:cubicBezTo>
                    <a:cubicBezTo>
                      <a:pt x="f74" y="f75"/>
                      <a:pt x="f76" y="f77"/>
                      <a:pt x="f78" y="f79"/>
                    </a:cubicBezTo>
                    <a:cubicBezTo>
                      <a:pt x="f80" y="f81"/>
                      <a:pt x="f82" y="f83"/>
                      <a:pt x="f84" y="f85"/>
                    </a:cubicBezTo>
                    <a:cubicBezTo>
                      <a:pt x="f86" y="f87"/>
                      <a:pt x="f88" y="f89"/>
                      <a:pt x="f90" y="f91"/>
                    </a:cubicBezTo>
                    <a:cubicBezTo>
                      <a:pt x="f92" y="f93"/>
                      <a:pt x="f94" y="f95"/>
                      <a:pt x="f96" y="f97"/>
                    </a:cubicBezTo>
                    <a:cubicBezTo>
                      <a:pt x="f98" y="f99"/>
                      <a:pt x="f100" y="f101"/>
                      <a:pt x="f102" y="f103"/>
                    </a:cubicBezTo>
                    <a:cubicBezTo>
                      <a:pt x="f104" y="f105"/>
                      <a:pt x="f106" y="f107"/>
                      <a:pt x="f108" y="f109"/>
                    </a:cubicBezTo>
                    <a:cubicBezTo>
                      <a:pt x="f110" y="f111"/>
                      <a:pt x="f112" y="f113"/>
                      <a:pt x="f114" y="f115"/>
                    </a:cubicBezTo>
                    <a:cubicBezTo>
                      <a:pt x="f116" y="f117"/>
                      <a:pt x="f118" y="f119"/>
                      <a:pt x="f120" y="f121"/>
                    </a:cubicBezTo>
                    <a:cubicBezTo>
                      <a:pt x="f122" y="f123"/>
                      <a:pt x="f124" y="f125"/>
                      <a:pt x="f126" y="f127"/>
                    </a:cubicBezTo>
                    <a:cubicBezTo>
                      <a:pt x="f128" y="f129"/>
                      <a:pt x="f130" y="f131"/>
                      <a:pt x="f132" y="f133"/>
                    </a:cubicBezTo>
                    <a:cubicBezTo>
                      <a:pt x="f134" y="f135"/>
                      <a:pt x="f136" y="f137"/>
                      <a:pt x="f138" y="f139"/>
                    </a:cubicBezTo>
                    <a:cubicBezTo>
                      <a:pt x="f140" y="f141"/>
                      <a:pt x="f142" y="f143"/>
                      <a:pt x="f144" y="f145"/>
                    </a:cubicBezTo>
                    <a:cubicBezTo>
                      <a:pt x="f146" y="f147"/>
                      <a:pt x="f148" y="f149"/>
                      <a:pt x="f150" y="f151"/>
                    </a:cubicBezTo>
                    <a:cubicBezTo>
                      <a:pt x="f152" y="f153"/>
                      <a:pt x="f154" y="f155"/>
                      <a:pt x="f156" y="f157"/>
                    </a:cubicBezTo>
                    <a:cubicBezTo>
                      <a:pt x="f158" y="f159"/>
                      <a:pt x="f160" y="f161"/>
                      <a:pt x="f162" y="f163"/>
                    </a:cubicBezTo>
                    <a:cubicBezTo>
                      <a:pt x="f164" y="f165"/>
                      <a:pt x="f166" y="f167"/>
                      <a:pt x="f168" y="f169"/>
                    </a:cubicBezTo>
                    <a:cubicBezTo>
                      <a:pt x="f170" y="f171"/>
                      <a:pt x="f172" y="f173"/>
                      <a:pt x="f174" y="f175"/>
                    </a:cubicBezTo>
                    <a:cubicBezTo>
                      <a:pt x="f176" y="f177"/>
                      <a:pt x="f178" y="f179"/>
                      <a:pt x="f180" y="f181"/>
                    </a:cubicBezTo>
                    <a:cubicBezTo>
                      <a:pt x="f182" y="f183"/>
                      <a:pt x="f184" y="f185"/>
                      <a:pt x="f186" y="f187"/>
                    </a:cubicBezTo>
                    <a:cubicBezTo>
                      <a:pt x="f188" y="f189"/>
                      <a:pt x="f190" y="f191"/>
                      <a:pt x="f192" y="f193"/>
                    </a:cubicBezTo>
                    <a:cubicBezTo>
                      <a:pt x="f194" y="f195"/>
                      <a:pt x="f196" y="f197"/>
                      <a:pt x="f198" y="f199"/>
                    </a:cubicBezTo>
                    <a:cubicBezTo>
                      <a:pt x="f200" y="f201"/>
                      <a:pt x="f202" y="f203"/>
                      <a:pt x="f204" y="f205"/>
                    </a:cubicBezTo>
                    <a:cubicBezTo>
                      <a:pt x="f206" y="f207"/>
                      <a:pt x="f208" y="f209"/>
                      <a:pt x="f210" y="f211"/>
                    </a:cubicBezTo>
                    <a:cubicBezTo>
                      <a:pt x="f212" y="f213"/>
                      <a:pt x="f214" y="f215"/>
                      <a:pt x="f216" y="f217"/>
                    </a:cubicBezTo>
                    <a:cubicBezTo>
                      <a:pt x="f218" y="f219"/>
                      <a:pt x="f220" y="f221"/>
                      <a:pt x="f222" y="f223"/>
                    </a:cubicBezTo>
                    <a:cubicBezTo>
                      <a:pt x="f224" y="f225"/>
                      <a:pt x="f226" y="f227"/>
                      <a:pt x="f228" y="f229"/>
                    </a:cubicBezTo>
                    <a:cubicBezTo>
                      <a:pt x="f230" y="f231"/>
                      <a:pt x="f232" y="f233"/>
                      <a:pt x="f234" y="f235"/>
                    </a:cubicBezTo>
                    <a:cubicBezTo>
                      <a:pt x="f236" y="f237"/>
                      <a:pt x="f238" y="f239"/>
                      <a:pt x="f240" y="f241"/>
                    </a:cubicBezTo>
                    <a:cubicBezTo>
                      <a:pt x="f242" y="f243"/>
                      <a:pt x="f244" y="f245"/>
                      <a:pt x="f246" y="f247"/>
                    </a:cubicBezTo>
                    <a:cubicBezTo>
                      <a:pt x="f248" y="f249"/>
                      <a:pt x="f250" y="f251"/>
                      <a:pt x="f252" y="f253"/>
                    </a:cubicBezTo>
                    <a:cubicBezTo>
                      <a:pt x="f254" y="f255"/>
                      <a:pt x="f256" y="f257"/>
                      <a:pt x="f258" y="f259"/>
                    </a:cubicBezTo>
                    <a:cubicBezTo>
                      <a:pt x="f260" y="f261"/>
                      <a:pt x="f262" y="f263"/>
                      <a:pt x="f264" y="f265"/>
                    </a:cubicBezTo>
                    <a:cubicBezTo>
                      <a:pt x="f266" y="f267"/>
                      <a:pt x="f268" y="f269"/>
                      <a:pt x="f270" y="f271"/>
                    </a:cubicBezTo>
                    <a:cubicBezTo>
                      <a:pt x="f272" y="f273"/>
                      <a:pt x="f274" y="f275"/>
                      <a:pt x="f276" y="f277"/>
                    </a:cubicBezTo>
                    <a:cubicBezTo>
                      <a:pt x="f278" y="f279"/>
                      <a:pt x="f280" y="f281"/>
                      <a:pt x="f282" y="f283"/>
                    </a:cubicBezTo>
                    <a:cubicBezTo>
                      <a:pt x="f284" y="f285"/>
                      <a:pt x="f286" y="f287"/>
                      <a:pt x="f288" y="f289"/>
                    </a:cubicBezTo>
                    <a:cubicBezTo>
                      <a:pt x="f290" y="f291"/>
                      <a:pt x="f292" y="f293"/>
                      <a:pt x="f294" y="f295"/>
                    </a:cubicBezTo>
                    <a:cubicBezTo>
                      <a:pt x="f296" y="f297"/>
                      <a:pt x="f298" y="f299"/>
                      <a:pt x="f300" y="f301"/>
                    </a:cubicBezTo>
                    <a:cubicBezTo>
                      <a:pt x="f302" y="f303"/>
                      <a:pt x="f304" y="f305"/>
                      <a:pt x="f306" y="f307"/>
                    </a:cubicBezTo>
                    <a:cubicBezTo>
                      <a:pt x="f308" y="f309"/>
                      <a:pt x="f310" y="f311"/>
                      <a:pt x="f312" y="f313"/>
                    </a:cubicBezTo>
                    <a:cubicBezTo>
                      <a:pt x="f314" y="f315"/>
                      <a:pt x="f316" y="f317"/>
                      <a:pt x="f318" y="f319"/>
                    </a:cubicBezTo>
                    <a:cubicBezTo>
                      <a:pt x="f320" y="f321"/>
                      <a:pt x="f322" y="f323"/>
                      <a:pt x="f324" y="f325"/>
                    </a:cubicBezTo>
                    <a:cubicBezTo>
                      <a:pt x="f326" y="f327"/>
                      <a:pt x="f328" y="f329"/>
                      <a:pt x="f330" y="f331"/>
                    </a:cubicBezTo>
                    <a:cubicBezTo>
                      <a:pt x="f332" y="f333"/>
                      <a:pt x="f334" y="f335"/>
                      <a:pt x="f336" y="f337"/>
                    </a:cubicBezTo>
                    <a:cubicBezTo>
                      <a:pt x="f338" y="f339"/>
                      <a:pt x="f340" y="f341"/>
                      <a:pt x="f342" y="f343"/>
                    </a:cubicBezTo>
                    <a:cubicBezTo>
                      <a:pt x="f344" y="f345"/>
                      <a:pt x="f346" y="f347"/>
                      <a:pt x="f348" y="f349"/>
                    </a:cubicBezTo>
                    <a:cubicBezTo>
                      <a:pt x="f350" y="f351"/>
                      <a:pt x="f352" y="f353"/>
                      <a:pt x="f354" y="f355"/>
                    </a:cubicBezTo>
                    <a:cubicBezTo>
                      <a:pt x="f356" y="f357"/>
                      <a:pt x="f358" y="f359"/>
                      <a:pt x="f360" y="f361"/>
                    </a:cubicBezTo>
                    <a:cubicBezTo>
                      <a:pt x="f362" y="f363"/>
                      <a:pt x="f364" y="f365"/>
                      <a:pt x="f366" y="f367"/>
                    </a:cubicBezTo>
                    <a:cubicBezTo>
                      <a:pt x="f368" y="f311"/>
                      <a:pt x="f369" y="f370"/>
                      <a:pt x="f371" y="f372"/>
                    </a:cubicBezTo>
                    <a:cubicBezTo>
                      <a:pt x="f373" y="f374"/>
                      <a:pt x="f375" y="f376"/>
                      <a:pt x="f377" y="f378"/>
                    </a:cubicBezTo>
                    <a:cubicBezTo>
                      <a:pt x="f379" y="f380"/>
                      <a:pt x="f381" y="f382"/>
                      <a:pt x="f383" y="f384"/>
                    </a:cubicBezTo>
                    <a:cubicBezTo>
                      <a:pt x="f385" y="f386"/>
                      <a:pt x="f387" y="f388"/>
                      <a:pt x="f389" y="f390"/>
                    </a:cubicBezTo>
                    <a:cubicBezTo>
                      <a:pt x="f391" y="f392"/>
                      <a:pt x="f393" y="f394"/>
                      <a:pt x="f395" y="f396"/>
                    </a:cubicBezTo>
                    <a:cubicBezTo>
                      <a:pt x="f397" y="f398"/>
                      <a:pt x="f399" y="f400"/>
                      <a:pt x="f401" y="f402"/>
                    </a:cubicBezTo>
                    <a:cubicBezTo>
                      <a:pt x="f403" y="f404"/>
                      <a:pt x="f405" y="f406"/>
                      <a:pt x="f407" y="f408"/>
                    </a:cubicBezTo>
                    <a:cubicBezTo>
                      <a:pt x="f409" y="f410"/>
                      <a:pt x="f411" y="f412"/>
                      <a:pt x="f413" y="f414"/>
                    </a:cubicBezTo>
                    <a:cubicBezTo>
                      <a:pt x="f415" y="f416"/>
                      <a:pt x="f417" y="f418"/>
                      <a:pt x="f419" y="f420"/>
                    </a:cubicBezTo>
                    <a:cubicBezTo>
                      <a:pt x="f421" y="f422"/>
                      <a:pt x="f423" y="f424"/>
                      <a:pt x="f425" y="f426"/>
                    </a:cubicBezTo>
                    <a:cubicBezTo>
                      <a:pt x="f427" y="f428"/>
                      <a:pt x="f429" y="f430"/>
                      <a:pt x="f431" y="f293"/>
                    </a:cubicBezTo>
                    <a:cubicBezTo>
                      <a:pt x="f432" y="f433"/>
                      <a:pt x="f434" y="f430"/>
                      <a:pt x="f435" y="f436"/>
                    </a:cubicBezTo>
                    <a:cubicBezTo>
                      <a:pt x="f437" y="f438"/>
                      <a:pt x="f439" y="f440"/>
                      <a:pt x="f441" y="f442"/>
                    </a:cubicBezTo>
                    <a:cubicBezTo>
                      <a:pt x="f443" y="f444"/>
                      <a:pt x="f445" y="f446"/>
                      <a:pt x="f447" y="f448"/>
                    </a:cubicBezTo>
                    <a:cubicBezTo>
                      <a:pt x="f449" y="f433"/>
                      <a:pt x="f450" y="f451"/>
                      <a:pt x="f452" y="f453"/>
                    </a:cubicBezTo>
                    <a:cubicBezTo>
                      <a:pt x="f454" y="f455"/>
                      <a:pt x="f456" y="f457"/>
                      <a:pt x="f458" y="f459"/>
                    </a:cubicBezTo>
                    <a:cubicBezTo>
                      <a:pt x="f460" y="f461"/>
                      <a:pt x="f462" y="f463"/>
                      <a:pt x="f464" y="f465"/>
                    </a:cubicBezTo>
                    <a:cubicBezTo>
                      <a:pt x="f466" y="f433"/>
                      <a:pt x="f467" y="f436"/>
                      <a:pt x="f468" y="f469"/>
                    </a:cubicBezTo>
                    <a:cubicBezTo>
                      <a:pt x="f470" y="f471"/>
                      <a:pt x="f472" y="f410"/>
                      <a:pt x="f473" y="f380"/>
                    </a:cubicBezTo>
                    <a:cubicBezTo>
                      <a:pt x="f474" y="f475"/>
                      <a:pt x="f476" y="f463"/>
                      <a:pt x="f477" y="f406"/>
                    </a:cubicBezTo>
                    <a:cubicBezTo>
                      <a:pt x="f478" y="f479"/>
                      <a:pt x="f480" y="f481"/>
                      <a:pt x="f482" y="f481"/>
                    </a:cubicBezTo>
                    <a:cubicBezTo>
                      <a:pt x="f483" y="f481"/>
                      <a:pt x="f484" y="f485"/>
                      <a:pt x="f486" y="f487"/>
                    </a:cubicBezTo>
                    <a:cubicBezTo>
                      <a:pt x="f488" y="f406"/>
                      <a:pt x="f489" y="f490"/>
                      <a:pt x="f491" y="f492"/>
                    </a:cubicBezTo>
                    <a:cubicBezTo>
                      <a:pt x="f493" y="f494"/>
                      <a:pt x="f495" y="f496"/>
                      <a:pt x="f497" y="f498"/>
                    </a:cubicBezTo>
                    <a:cubicBezTo>
                      <a:pt x="f499" y="f404"/>
                      <a:pt x="f500" y="f501"/>
                      <a:pt x="f502" y="f469"/>
                    </a:cubicBezTo>
                    <a:cubicBezTo>
                      <a:pt x="f503" y="f430"/>
                      <a:pt x="f504" y="f505"/>
                      <a:pt x="f506" y="f507"/>
                    </a:cubicBezTo>
                    <a:cubicBezTo>
                      <a:pt x="f508" y="f509"/>
                      <a:pt x="f510" y="f511"/>
                      <a:pt x="f512" y="f343"/>
                    </a:cubicBezTo>
                    <a:cubicBezTo>
                      <a:pt x="f513" y="f514"/>
                      <a:pt x="f515" y="f516"/>
                      <a:pt x="f517" y="f518"/>
                    </a:cubicBezTo>
                    <a:cubicBezTo>
                      <a:pt x="f519" y="f520"/>
                      <a:pt x="f521" y="f522"/>
                      <a:pt x="f523" y="f524"/>
                    </a:cubicBezTo>
                    <a:cubicBezTo>
                      <a:pt x="f525" y="f526"/>
                      <a:pt x="f527" y="f528"/>
                      <a:pt x="f529" y="f530"/>
                    </a:cubicBezTo>
                    <a:cubicBezTo>
                      <a:pt x="f531" y="f532"/>
                      <a:pt x="f533" y="f7"/>
                      <a:pt x="f534" y="f7"/>
                    </a:cubicBezTo>
                    <a:cubicBezTo>
                      <a:pt x="f535" y="f7"/>
                      <a:pt x="f536" y="f537"/>
                      <a:pt x="f538" y="f539"/>
                    </a:cubicBezTo>
                    <a:cubicBezTo>
                      <a:pt x="f540" y="f541"/>
                      <a:pt x="f542" y="f543"/>
                      <a:pt x="f544" y="f545"/>
                    </a:cubicBezTo>
                    <a:cubicBezTo>
                      <a:pt x="f546" y="f547"/>
                      <a:pt x="f548" y="f549"/>
                      <a:pt x="f550" y="f551"/>
                    </a:cubicBezTo>
                    <a:cubicBezTo>
                      <a:pt x="f552" y="f553"/>
                      <a:pt x="f554" y="f555"/>
                      <a:pt x="f556" y="f557"/>
                    </a:cubicBezTo>
                    <a:cubicBezTo>
                      <a:pt x="f558" y="f559"/>
                      <a:pt x="f560" y="f561"/>
                      <a:pt x="f562" y="f563"/>
                    </a:cubicBezTo>
                    <a:cubicBezTo>
                      <a:pt x="f564" y="f522"/>
                      <a:pt x="f565" y="f566"/>
                      <a:pt x="f567" y="f568"/>
                    </a:cubicBezTo>
                    <a:cubicBezTo>
                      <a:pt x="f569" y="f509"/>
                      <a:pt x="f570" y="f571"/>
                      <a:pt x="f572" y="f573"/>
                    </a:cubicBezTo>
                    <a:cubicBezTo>
                      <a:pt x="f574" y="f307"/>
                      <a:pt x="f575" y="f576"/>
                      <a:pt x="f577" y="f578"/>
                    </a:cubicBezTo>
                    <a:cubicBezTo>
                      <a:pt x="f579" y="f580"/>
                      <a:pt x="f581" y="f307"/>
                      <a:pt x="f582" y="f583"/>
                    </a:cubicBezTo>
                    <a:cubicBezTo>
                      <a:pt x="f584" y="f585"/>
                      <a:pt x="f586" y="f587"/>
                      <a:pt x="f588" y="f440"/>
                    </a:cubicBezTo>
                    <a:cubicBezTo>
                      <a:pt x="f589" y="f590"/>
                      <a:pt x="f591" y="f592"/>
                      <a:pt x="f593" y="f594"/>
                    </a:cubicBezTo>
                    <a:cubicBezTo>
                      <a:pt x="f595" y="f596"/>
                      <a:pt x="f597" y="f598"/>
                      <a:pt x="f599" y="f600"/>
                    </a:cubicBezTo>
                    <a:cubicBezTo>
                      <a:pt x="f601" y="f602"/>
                      <a:pt x="f603" y="f604"/>
                      <a:pt x="f605" y="f606"/>
                    </a:cubicBezTo>
                    <a:cubicBezTo>
                      <a:pt x="f607" y="f608"/>
                      <a:pt x="f609" y="f610"/>
                      <a:pt x="f611" y="f612"/>
                    </a:cubicBezTo>
                    <a:cubicBezTo>
                      <a:pt x="f613" y="f614"/>
                      <a:pt x="f615" y="f616"/>
                      <a:pt x="f617" y="f618"/>
                    </a:cubicBezTo>
                    <a:cubicBezTo>
                      <a:pt x="f619" y="f620"/>
                      <a:pt x="f621" y="f622"/>
                      <a:pt x="f623" y="f624"/>
                    </a:cubicBezTo>
                    <a:cubicBezTo>
                      <a:pt x="f625" y="f626"/>
                      <a:pt x="f627" y="f628"/>
                      <a:pt x="f629" y="f630"/>
                    </a:cubicBezTo>
                    <a:cubicBezTo>
                      <a:pt x="f631" y="f632"/>
                      <a:pt x="f633" y="f634"/>
                      <a:pt x="f635" y="f263"/>
                    </a:cubicBezTo>
                    <a:cubicBezTo>
                      <a:pt x="f636" y="f637"/>
                      <a:pt x="f638" y="f639"/>
                      <a:pt x="f640" y="f641"/>
                    </a:cubicBezTo>
                    <a:cubicBezTo>
                      <a:pt x="f642" y="f643"/>
                      <a:pt x="f644" y="f645"/>
                      <a:pt x="f646" y="f647"/>
                    </a:cubicBezTo>
                    <a:cubicBezTo>
                      <a:pt x="f648" y="f649"/>
                      <a:pt x="f650" y="f651"/>
                      <a:pt x="f652" y="f651"/>
                    </a:cubicBezTo>
                    <a:cubicBezTo>
                      <a:pt x="f653" y="f651"/>
                      <a:pt x="f654" y="f655"/>
                      <a:pt x="f656" y="f657"/>
                    </a:cubicBezTo>
                    <a:cubicBezTo>
                      <a:pt x="f658" y="f659"/>
                      <a:pt x="f660" y="f661"/>
                      <a:pt x="f662" y="f663"/>
                    </a:cubicBezTo>
                    <a:cubicBezTo>
                      <a:pt x="f664" y="f665"/>
                      <a:pt x="f666" y="f667"/>
                      <a:pt x="f668" y="f669"/>
                    </a:cubicBezTo>
                    <a:cubicBezTo>
                      <a:pt x="f670" y="f671"/>
                      <a:pt x="f672" y="f673"/>
                      <a:pt x="f674" y="f675"/>
                    </a:cubicBezTo>
                    <a:cubicBezTo>
                      <a:pt x="f676" y="f677"/>
                      <a:pt x="f678" y="f679"/>
                      <a:pt x="f680" y="f681"/>
                    </a:cubicBezTo>
                    <a:cubicBezTo>
                      <a:pt x="f682" y="f683"/>
                      <a:pt x="f684" y="f685"/>
                      <a:pt x="f686" y="f687"/>
                    </a:cubicBezTo>
                    <a:cubicBezTo>
                      <a:pt x="f688" y="f689"/>
                      <a:pt x="f690" y="f691"/>
                      <a:pt x="f692" y="f693"/>
                    </a:cubicBezTo>
                    <a:cubicBezTo>
                      <a:pt x="f694" y="f695"/>
                      <a:pt x="f696" y="f697"/>
                      <a:pt x="f239" y="f698"/>
                    </a:cubicBezTo>
                    <a:cubicBezTo>
                      <a:pt x="f699" y="f700"/>
                      <a:pt x="f701" y="f702"/>
                      <a:pt x="f703" y="f704"/>
                    </a:cubicBezTo>
                    <a:cubicBezTo>
                      <a:pt x="f705" y="f706"/>
                      <a:pt x="f707" y="f708"/>
                      <a:pt x="f709" y="f710"/>
                    </a:cubicBezTo>
                    <a:cubicBezTo>
                      <a:pt x="f711" y="f712"/>
                      <a:pt x="f713" y="f712"/>
                      <a:pt x="f714" y="f715"/>
                    </a:cubicBezTo>
                    <a:cubicBezTo>
                      <a:pt x="f716" y="f717"/>
                      <a:pt x="f718" y="f719"/>
                      <a:pt x="f720" y="f721"/>
                    </a:cubicBezTo>
                    <a:cubicBezTo>
                      <a:pt x="f722" y="f723"/>
                      <a:pt x="f724" y="f725"/>
                      <a:pt x="f726" y="f727"/>
                    </a:cubicBezTo>
                    <a:cubicBezTo>
                      <a:pt x="f728" y="f729"/>
                      <a:pt x="f730" y="f697"/>
                      <a:pt x="f731" y="f231"/>
                    </a:cubicBezTo>
                    <a:cubicBezTo>
                      <a:pt x="f732" y="f733"/>
                      <a:pt x="f734" y="f735"/>
                      <a:pt x="f736" y="f737"/>
                    </a:cubicBezTo>
                    <a:cubicBezTo>
                      <a:pt x="f738" y="f739"/>
                      <a:pt x="f740" y="f741"/>
                      <a:pt x="f742" y="f743"/>
                    </a:cubicBezTo>
                    <a:cubicBezTo>
                      <a:pt x="f744" y="f745"/>
                      <a:pt x="f746" y="f747"/>
                      <a:pt x="f748" y="f749"/>
                    </a:cubicBezTo>
                    <a:cubicBezTo>
                      <a:pt x="f750" y="f751"/>
                      <a:pt x="f752" y="f753"/>
                      <a:pt x="f754" y="f755"/>
                    </a:cubicBezTo>
                    <a:cubicBezTo>
                      <a:pt x="f756" y="f221"/>
                      <a:pt x="f757" y="f758"/>
                      <a:pt x="f759" y="f760"/>
                    </a:cubicBezTo>
                    <a:cubicBezTo>
                      <a:pt x="f761" y="f762"/>
                      <a:pt x="f763" y="f764"/>
                      <a:pt x="f765" y="f691"/>
                    </a:cubicBezTo>
                    <a:cubicBezTo>
                      <a:pt x="f766" y="f767"/>
                      <a:pt x="f768" y="f769"/>
                      <a:pt x="f770" y="f771"/>
                    </a:cubicBezTo>
                    <a:cubicBezTo>
                      <a:pt x="f772" y="f773"/>
                      <a:pt x="f774" y="f775"/>
                      <a:pt x="f776" y="f777"/>
                    </a:cubicBezTo>
                    <a:cubicBezTo>
                      <a:pt x="f778" y="f702"/>
                      <a:pt x="f779" y="f780"/>
                      <a:pt x="f781" y="f782"/>
                    </a:cubicBezTo>
                    <a:cubicBezTo>
                      <a:pt x="f783" y="f784"/>
                      <a:pt x="f785" y="f762"/>
                      <a:pt x="f786" y="f787"/>
                    </a:cubicBezTo>
                    <a:cubicBezTo>
                      <a:pt x="f788" y="f789"/>
                      <a:pt x="f790" y="f791"/>
                      <a:pt x="f792" y="f793"/>
                    </a:cubicBezTo>
                    <a:cubicBezTo>
                      <a:pt x="f794" y="f795"/>
                      <a:pt x="f796" y="f681"/>
                      <a:pt x="f797" y="f798"/>
                    </a:cubicBezTo>
                    <a:cubicBezTo>
                      <a:pt x="f799" y="f800"/>
                      <a:pt x="f801" y="f802"/>
                      <a:pt x="f803" y="f804"/>
                    </a:cubicBezTo>
                    <a:cubicBezTo>
                      <a:pt x="f805" y="f806"/>
                      <a:pt x="f807" y="f808"/>
                      <a:pt x="f809" y="f810"/>
                    </a:cubicBezTo>
                    <a:cubicBezTo>
                      <a:pt x="f811" y="f812"/>
                      <a:pt x="f813" y="f814"/>
                      <a:pt x="f815" y="f816"/>
                    </a:cubicBezTo>
                    <a:cubicBezTo>
                      <a:pt x="f817" y="f818"/>
                      <a:pt x="f819" y="f820"/>
                      <a:pt x="f821" y="f822"/>
                    </a:cubicBezTo>
                    <a:cubicBezTo>
                      <a:pt x="f823" y="f824"/>
                      <a:pt x="f825" y="f826"/>
                      <a:pt x="f827" y="f828"/>
                    </a:cubicBezTo>
                    <a:cubicBezTo>
                      <a:pt x="f829" y="f830"/>
                      <a:pt x="f831" y="f832"/>
                      <a:pt x="f833" y="f834"/>
                    </a:cubicBezTo>
                    <a:cubicBezTo>
                      <a:pt x="f835" y="f836"/>
                      <a:pt x="f837" y="f838"/>
                      <a:pt x="f839" y="f840"/>
                    </a:cubicBezTo>
                    <a:cubicBezTo>
                      <a:pt x="f841" y="f842"/>
                      <a:pt x="f843" y="f844"/>
                      <a:pt x="f845" y="f846"/>
                    </a:cubicBezTo>
                    <a:cubicBezTo>
                      <a:pt x="f847" y="f848"/>
                      <a:pt x="f849" y="f850"/>
                      <a:pt x="f851" y="f852"/>
                    </a:cubicBezTo>
                    <a:cubicBezTo>
                      <a:pt x="f853" y="f854"/>
                      <a:pt x="f855" y="f856"/>
                      <a:pt x="f857" y="f858"/>
                    </a:cubicBezTo>
                    <a:cubicBezTo>
                      <a:pt x="f859" y="f860"/>
                      <a:pt x="f861" y="f862"/>
                      <a:pt x="f863" y="f864"/>
                    </a:cubicBezTo>
                    <a:cubicBezTo>
                      <a:pt x="f865" y="f866"/>
                      <a:pt x="f867" y="f868"/>
                      <a:pt x="f869" y="f870"/>
                    </a:cubicBezTo>
                    <a:cubicBezTo>
                      <a:pt x="f871" y="f872"/>
                      <a:pt x="f873" y="f874"/>
                      <a:pt x="f875" y="f876"/>
                    </a:cubicBezTo>
                    <a:cubicBezTo>
                      <a:pt x="f877" y="f878"/>
                      <a:pt x="f879" y="f880"/>
                      <a:pt x="f881" y="f882"/>
                    </a:cubicBezTo>
                    <a:cubicBezTo>
                      <a:pt x="f883" y="f884"/>
                      <a:pt x="f885" y="f886"/>
                      <a:pt x="f887" y="f888"/>
                    </a:cubicBezTo>
                    <a:cubicBezTo>
                      <a:pt x="f889" y="f882"/>
                      <a:pt x="f890" y="f891"/>
                      <a:pt x="f892" y="f893"/>
                    </a:cubicBezTo>
                    <a:cubicBezTo>
                      <a:pt x="f894" y="f895"/>
                      <a:pt x="f896" y="f897"/>
                      <a:pt x="f898" y="f899"/>
                    </a:cubicBezTo>
                    <a:cubicBezTo>
                      <a:pt x="f900" y="f901"/>
                      <a:pt x="f902" y="f903"/>
                      <a:pt x="f904" y="f905"/>
                    </a:cubicBezTo>
                    <a:cubicBezTo>
                      <a:pt x="f906" y="f907"/>
                      <a:pt x="f908" y="f378"/>
                      <a:pt x="f909" y="f910"/>
                    </a:cubicBezTo>
                    <a:cubicBezTo>
                      <a:pt x="f911" y="f912"/>
                      <a:pt x="f913" y="f914"/>
                      <a:pt x="f915" y="f916"/>
                    </a:cubicBezTo>
                    <a:cubicBezTo>
                      <a:pt x="f917" y="f918"/>
                      <a:pt x="f919" y="f329"/>
                      <a:pt x="f920" y="f921"/>
                    </a:cubicBezTo>
                    <a:lnTo>
                      <a:pt x="f5" y="f922"/>
                    </a:lnTo>
                    <a:lnTo>
                      <a:pt x="f5" y="f923"/>
                    </a:lnTo>
                    <a:lnTo>
                      <a:pt x="f924" y="f925"/>
                    </a:lnTo>
                    <a:cubicBezTo>
                      <a:pt x="f926" y="f927"/>
                      <a:pt x="f928" y="f929"/>
                      <a:pt x="f930" y="f931"/>
                    </a:cubicBezTo>
                    <a:cubicBezTo>
                      <a:pt x="f932" y="f933"/>
                      <a:pt x="f934" y="f935"/>
                      <a:pt x="f936" y="f937"/>
                    </a:cubicBezTo>
                    <a:cubicBezTo>
                      <a:pt x="f938" y="f939"/>
                      <a:pt x="f940" y="f941"/>
                      <a:pt x="f942" y="f943"/>
                    </a:cubicBezTo>
                    <a:cubicBezTo>
                      <a:pt x="f944" y="f945"/>
                      <a:pt x="f946" y="f947"/>
                      <a:pt x="f948" y="f949"/>
                    </a:cubicBezTo>
                    <a:cubicBezTo>
                      <a:pt x="f950" y="f951"/>
                      <a:pt x="f952" y="f953"/>
                      <a:pt x="f954" y="f955"/>
                    </a:cubicBezTo>
                    <a:cubicBezTo>
                      <a:pt x="f956" y="f957"/>
                      <a:pt x="f958" y="f959"/>
                      <a:pt x="f960" y="f961"/>
                    </a:cubicBezTo>
                    <a:cubicBezTo>
                      <a:pt x="f962" y="f963"/>
                      <a:pt x="f964" y="f965"/>
                      <a:pt x="f966" y="f967"/>
                    </a:cubicBezTo>
                    <a:cubicBezTo>
                      <a:pt x="f968" y="f969"/>
                      <a:pt x="f970" y="f971"/>
                      <a:pt x="f972" y="f927"/>
                    </a:cubicBezTo>
                    <a:cubicBezTo>
                      <a:pt x="f973" y="f974"/>
                      <a:pt x="f975" y="f976"/>
                      <a:pt x="f977" y="f978"/>
                    </a:cubicBezTo>
                    <a:cubicBezTo>
                      <a:pt x="f979" y="f980"/>
                      <a:pt x="f981" y="f982"/>
                      <a:pt x="f983" y="f984"/>
                    </a:cubicBezTo>
                    <a:cubicBezTo>
                      <a:pt x="f985" y="f986"/>
                      <a:pt x="f987" y="f988"/>
                      <a:pt x="f989" y="f990"/>
                    </a:cubicBezTo>
                    <a:cubicBezTo>
                      <a:pt x="f991" y="f992"/>
                      <a:pt x="f993" y="f992"/>
                      <a:pt x="f994" y="f995"/>
                    </a:cubicBezTo>
                    <a:cubicBezTo>
                      <a:pt x="f996" y="f997"/>
                      <a:pt x="f998" y="f997"/>
                      <a:pt x="f999" y="f1000"/>
                    </a:cubicBezTo>
                    <a:cubicBezTo>
                      <a:pt x="f1001" y="f1002"/>
                      <a:pt x="f1003" y="f1004"/>
                      <a:pt x="f1005" y="f1006"/>
                    </a:cubicBezTo>
                    <a:cubicBezTo>
                      <a:pt x="f1007" y="f1008"/>
                      <a:pt x="f1009" y="f1010"/>
                      <a:pt x="f1011" y="f1012"/>
                    </a:cubicBezTo>
                    <a:cubicBezTo>
                      <a:pt x="f1013" y="f1014"/>
                      <a:pt x="f1015" y="f1016"/>
                      <a:pt x="f807" y="f1017"/>
                    </a:cubicBezTo>
                    <a:cubicBezTo>
                      <a:pt x="f1018" y="f1004"/>
                      <a:pt x="f91" y="f1019"/>
                      <a:pt x="f1020" y="f1021"/>
                    </a:cubicBezTo>
                    <a:cubicBezTo>
                      <a:pt x="f1022" y="f1023"/>
                      <a:pt x="f1024" y="f965"/>
                      <a:pt x="f1025" y="f1026"/>
                    </a:cubicBezTo>
                    <a:cubicBezTo>
                      <a:pt x="f1027" y="f1028"/>
                      <a:pt x="f1029" y="f1030"/>
                      <a:pt x="f1031" y="f1032"/>
                    </a:cubicBezTo>
                    <a:cubicBezTo>
                      <a:pt x="f1033" y="f1034"/>
                      <a:pt x="f1035" y="f1036"/>
                      <a:pt x="f1037" y="f1038"/>
                    </a:cubicBezTo>
                    <a:cubicBezTo>
                      <a:pt x="f1039" y="f1017"/>
                      <a:pt x="f1040" y="f1041"/>
                      <a:pt x="f141" y="f1042"/>
                    </a:cubicBezTo>
                    <a:cubicBezTo>
                      <a:pt x="f1043" y="f1044"/>
                      <a:pt x="f1045" y="f1046"/>
                      <a:pt x="f1047" y="f1048"/>
                    </a:cubicBezTo>
                    <a:cubicBezTo>
                      <a:pt x="f1049" y="f1050"/>
                      <a:pt x="f1051" y="f1052"/>
                      <a:pt x="f1053" y="f1054"/>
                    </a:cubicBezTo>
                    <a:cubicBezTo>
                      <a:pt x="f1055" y="f1056"/>
                      <a:pt x="f1057" y="f1058"/>
                      <a:pt x="f1059" y="f1060"/>
                    </a:cubicBezTo>
                    <a:cubicBezTo>
                      <a:pt x="f1061" y="f1062"/>
                      <a:pt x="f1063" y="f1064"/>
                      <a:pt x="f1065" y="f1066"/>
                    </a:cubicBezTo>
                    <a:cubicBezTo>
                      <a:pt x="f1067" y="f1068"/>
                      <a:pt x="f1069" y="f1070"/>
                      <a:pt x="f1071" y="f1072"/>
                    </a:cubicBezTo>
                    <a:cubicBezTo>
                      <a:pt x="f1073" y="f1074"/>
                      <a:pt x="f1048" y="f1075"/>
                      <a:pt x="f1076" y="f1077"/>
                    </a:cubicBezTo>
                    <a:cubicBezTo>
                      <a:pt x="f1078" y="f1079"/>
                      <a:pt x="f1080" y="f1081"/>
                      <a:pt x="f1082" y="f1083"/>
                    </a:cubicBezTo>
                    <a:cubicBezTo>
                      <a:pt x="f1084" y="f1085"/>
                      <a:pt x="f1086" y="f1056"/>
                      <a:pt x="f1087" y="f1088"/>
                    </a:cubicBezTo>
                    <a:cubicBezTo>
                      <a:pt x="f718" y="f1089"/>
                      <a:pt x="f1090" y="f1091"/>
                      <a:pt x="f1092" y="f1093"/>
                    </a:cubicBezTo>
                    <a:cubicBezTo>
                      <a:pt x="f1094" y="f1095"/>
                      <a:pt x="f1096" y="f1097"/>
                      <a:pt x="f1098" y="f1099"/>
                    </a:cubicBezTo>
                    <a:cubicBezTo>
                      <a:pt x="f1100" y="f1101"/>
                      <a:pt x="f1102" y="f1103"/>
                      <a:pt x="f1104" y="f177"/>
                    </a:cubicBezTo>
                    <a:cubicBezTo>
                      <a:pt x="f1105" y="f1106"/>
                      <a:pt x="f1107" y="f1106"/>
                      <a:pt x="f1108" y="f1036"/>
                    </a:cubicBezTo>
                    <a:cubicBezTo>
                      <a:pt x="f1109" y="f1110"/>
                      <a:pt x="f1111" y="f1112"/>
                      <a:pt x="f1113" y="f1114"/>
                    </a:cubicBezTo>
                    <a:cubicBezTo>
                      <a:pt x="f1115" y="f1019"/>
                      <a:pt x="f1116" y="f1117"/>
                      <a:pt x="f1118" y="f1119"/>
                    </a:cubicBezTo>
                    <a:cubicBezTo>
                      <a:pt x="f1120" y="f1121"/>
                      <a:pt x="f1122" y="f1123"/>
                      <a:pt x="f1124" y="f1125"/>
                    </a:cubicBezTo>
                    <a:cubicBezTo>
                      <a:pt x="f1126" y="f1127"/>
                      <a:pt x="f1128" y="f1129"/>
                      <a:pt x="f1130" y="f1131"/>
                    </a:cubicBezTo>
                    <a:cubicBezTo>
                      <a:pt x="f1132" y="f1133"/>
                      <a:pt x="f1134" y="f1135"/>
                      <a:pt x="f1136" y="f1137"/>
                    </a:cubicBezTo>
                    <a:cubicBezTo>
                      <a:pt x="f1138" y="f1139"/>
                      <a:pt x="f1140" y="f1141"/>
                      <a:pt x="f1142" y="f1143"/>
                    </a:cubicBezTo>
                    <a:cubicBezTo>
                      <a:pt x="f1144" y="f1145"/>
                      <a:pt x="f1146" y="f1147"/>
                      <a:pt x="f1148" y="f1076"/>
                    </a:cubicBezTo>
                    <a:cubicBezTo>
                      <a:pt x="f1149" y="f1150"/>
                      <a:pt x="f1151" y="f982"/>
                      <a:pt x="f1152" y="f1153"/>
                    </a:cubicBezTo>
                    <a:cubicBezTo>
                      <a:pt x="f1154" y="f1155"/>
                      <a:pt x="f1156" y="f1157"/>
                      <a:pt x="f1158" y="f1080"/>
                    </a:cubicBezTo>
                    <a:cubicBezTo>
                      <a:pt x="f1159" y="f1160"/>
                      <a:pt x="f1161" y="f1162"/>
                      <a:pt x="f1163" y="f1164"/>
                    </a:cubicBezTo>
                    <a:cubicBezTo>
                      <a:pt x="f1165" y="f1166"/>
                      <a:pt x="f1167" y="f1168"/>
                      <a:pt x="f1169" y="f1170"/>
                    </a:cubicBezTo>
                    <a:cubicBezTo>
                      <a:pt x="f1171" y="f1172"/>
                      <a:pt x="f1173" y="f1174"/>
                      <a:pt x="f1175" y="f1176"/>
                    </a:cubicBezTo>
                    <a:cubicBezTo>
                      <a:pt x="f1177" y="f197"/>
                      <a:pt x="f1178" y="f1179"/>
                      <a:pt x="f1180" y="f1181"/>
                    </a:cubicBezTo>
                    <a:cubicBezTo>
                      <a:pt x="f1182" y="f1183"/>
                      <a:pt x="f1184" y="f1185"/>
                      <a:pt x="f1186" y="f1187"/>
                    </a:cubicBezTo>
                    <a:cubicBezTo>
                      <a:pt x="f1188" y="f1189"/>
                      <a:pt x="f1190" y="f1191"/>
                      <a:pt x="f1192" y="f1193"/>
                    </a:cubicBezTo>
                    <a:cubicBezTo>
                      <a:pt x="f1194" y="f1195"/>
                      <a:pt x="f1196" y="f1197"/>
                      <a:pt x="f1198" y="f1199"/>
                    </a:cubicBezTo>
                    <a:cubicBezTo>
                      <a:pt x="f1200" y="f1201"/>
                      <a:pt x="f1202" y="f1203"/>
                      <a:pt x="f1204" y="f1205"/>
                    </a:cubicBezTo>
                    <a:cubicBezTo>
                      <a:pt x="f1206" y="f1207"/>
                      <a:pt x="f1208" y="f1209"/>
                      <a:pt x="f1210" y="f1211"/>
                    </a:cubicBezTo>
                    <a:cubicBezTo>
                      <a:pt x="f1212" y="f1213"/>
                      <a:pt x="f1214" y="f1215"/>
                      <a:pt x="f1216" y="f1217"/>
                    </a:cubicBezTo>
                    <a:cubicBezTo>
                      <a:pt x="f1218" y="f1219"/>
                      <a:pt x="f1220" y="f1221"/>
                      <a:pt x="f1222" y="f1223"/>
                    </a:cubicBezTo>
                    <a:cubicBezTo>
                      <a:pt x="f1224" y="f1225"/>
                      <a:pt x="f1226" y="f1227"/>
                      <a:pt x="f1228" y="f1229"/>
                    </a:cubicBezTo>
                    <a:cubicBezTo>
                      <a:pt x="f1230" y="f1231"/>
                      <a:pt x="f1232" y="f812"/>
                      <a:pt x="f1233" y="f1234"/>
                    </a:cubicBezTo>
                    <a:cubicBezTo>
                      <a:pt x="f1235" y="f1236"/>
                      <a:pt x="f1237" y="f1238"/>
                      <a:pt x="f1239" y="f1240"/>
                    </a:cubicBezTo>
                    <a:cubicBezTo>
                      <a:pt x="f1241" y="f1242"/>
                      <a:pt x="f1243" y="f1244"/>
                      <a:pt x="f1245" y="f1246"/>
                    </a:cubicBezTo>
                    <a:cubicBezTo>
                      <a:pt x="f1247" y="f1248"/>
                      <a:pt x="f1249" y="f1250"/>
                      <a:pt x="f1251" y="f1252"/>
                    </a:cubicBezTo>
                    <a:cubicBezTo>
                      <a:pt x="f1253" y="f1254"/>
                      <a:pt x="f1255" y="f1256"/>
                      <a:pt x="f1257" y="f1258"/>
                    </a:cubicBezTo>
                    <a:cubicBezTo>
                      <a:pt x="f1259" y="f1260"/>
                      <a:pt x="f1261" y="f1262"/>
                      <a:pt x="f1263" y="f1264"/>
                    </a:cubicBezTo>
                    <a:cubicBezTo>
                      <a:pt x="f1265" y="f1266"/>
                      <a:pt x="f1267" y="f1268"/>
                      <a:pt x="f1269" y="f1270"/>
                    </a:cubicBezTo>
                    <a:cubicBezTo>
                      <a:pt x="f1271" y="f1272"/>
                      <a:pt x="f1273" y="f1274"/>
                      <a:pt x="f1275" y="f1276"/>
                    </a:cubicBezTo>
                    <a:cubicBezTo>
                      <a:pt x="f1277" y="f1278"/>
                      <a:pt x="f1279" y="f219"/>
                      <a:pt x="f1280" y="f1281"/>
                    </a:cubicBezTo>
                    <a:cubicBezTo>
                      <a:pt x="f1282" y="f1283"/>
                      <a:pt x="f1284" y="f1285"/>
                      <a:pt x="f1286" y="f1287"/>
                    </a:cubicBezTo>
                    <a:cubicBezTo>
                      <a:pt x="f1288" y="f1289"/>
                      <a:pt x="f1290" y="f1291"/>
                      <a:pt x="f1292" y="f1293"/>
                    </a:cubicBezTo>
                    <a:cubicBezTo>
                      <a:pt x="f1294" y="f1295"/>
                      <a:pt x="f1296" y="f1297"/>
                      <a:pt x="f1298" y="f1299"/>
                    </a:cubicBezTo>
                    <a:cubicBezTo>
                      <a:pt x="f1300" y="f1301"/>
                      <a:pt x="f1302" y="f1303"/>
                      <a:pt x="f506" y="f1304"/>
                    </a:cubicBezTo>
                    <a:cubicBezTo>
                      <a:pt x="f1305" y="f753"/>
                      <a:pt x="f1306" y="f1307"/>
                      <a:pt x="f1308" y="f1309"/>
                    </a:cubicBezTo>
                    <a:cubicBezTo>
                      <a:pt x="f1310" y="f1311"/>
                      <a:pt x="f1312" y="f1313"/>
                      <a:pt x="f1314" y="f1225"/>
                    </a:cubicBezTo>
                    <a:cubicBezTo>
                      <a:pt x="f1315" y="f1316"/>
                      <a:pt x="f1317" y="f1318"/>
                      <a:pt x="f1319" y="f1309"/>
                    </a:cubicBezTo>
                    <a:cubicBezTo>
                      <a:pt x="f1320" y="f1321"/>
                      <a:pt x="f1322" y="f1323"/>
                      <a:pt x="f1324" y="f706"/>
                    </a:cubicBezTo>
                    <a:cubicBezTo>
                      <a:pt x="f1325" y="f747"/>
                      <a:pt x="f1326" y="f1327"/>
                      <a:pt x="f1328" y="f1329"/>
                    </a:cubicBezTo>
                    <a:cubicBezTo>
                      <a:pt x="f1330" y="f793"/>
                      <a:pt x="f1331" y="f1332"/>
                      <a:pt x="f1333" y="f1256"/>
                    </a:cubicBezTo>
                    <a:cubicBezTo>
                      <a:pt x="f1334" y="f1254"/>
                      <a:pt x="f1335" y="f1254"/>
                      <a:pt x="f1336" y="f1337"/>
                    </a:cubicBezTo>
                    <a:cubicBezTo>
                      <a:pt x="f1338" y="f1339"/>
                      <a:pt x="f1340" y="f1341"/>
                      <a:pt x="f1342" y="f1343"/>
                    </a:cubicBezTo>
                    <a:cubicBezTo>
                      <a:pt x="f1344" y="f1345"/>
                      <a:pt x="f1346" y="f1347"/>
                      <a:pt x="f1348" y="f1349"/>
                    </a:cubicBezTo>
                    <a:cubicBezTo>
                      <a:pt x="f1350" y="f1351"/>
                      <a:pt x="f1352" y="f1353"/>
                      <a:pt x="f1354" y="f1355"/>
                    </a:cubicBezTo>
                    <a:cubicBezTo>
                      <a:pt x="f1356" y="f1357"/>
                      <a:pt x="f1358" y="f1359"/>
                      <a:pt x="f1360" y="f1361"/>
                    </a:cubicBezTo>
                    <a:cubicBezTo>
                      <a:pt x="f1362" y="f1363"/>
                      <a:pt x="f1364" y="f1365"/>
                      <a:pt x="f1366" y="f784"/>
                    </a:cubicBezTo>
                    <a:cubicBezTo>
                      <a:pt x="f1367" y="f1368"/>
                      <a:pt x="f1369" y="f1370"/>
                      <a:pt x="f1371" y="f1372"/>
                    </a:cubicBezTo>
                    <a:cubicBezTo>
                      <a:pt x="f1373" y="f1374"/>
                      <a:pt x="f1375" y="f235"/>
                      <a:pt x="f1376" y="f1377"/>
                    </a:cubicBezTo>
                    <a:cubicBezTo>
                      <a:pt x="f1378" y="f1379"/>
                      <a:pt x="f1380" y="f1381"/>
                      <a:pt x="f1382" y="f1383"/>
                    </a:cubicBezTo>
                    <a:cubicBezTo>
                      <a:pt x="f1384" y="f1385"/>
                      <a:pt x="f1386" y="f1387"/>
                      <a:pt x="f1388" y="f1389"/>
                    </a:cubicBezTo>
                    <a:cubicBezTo>
                      <a:pt x="f1390" y="f818"/>
                      <a:pt x="f1391" y="f1392"/>
                      <a:pt x="f1393" y="f1394"/>
                    </a:cubicBezTo>
                    <a:cubicBezTo>
                      <a:pt x="f1395" y="f1396"/>
                      <a:pt x="f1397" y="f1398"/>
                      <a:pt x="f1399" y="f1400"/>
                    </a:cubicBezTo>
                    <a:cubicBezTo>
                      <a:pt x="f1401" y="f1329"/>
                      <a:pt x="f1402" y="f1403"/>
                      <a:pt x="f1404" y="f1341"/>
                    </a:cubicBezTo>
                    <a:cubicBezTo>
                      <a:pt x="f1405" y="f1332"/>
                      <a:pt x="f1406" y="f1407"/>
                      <a:pt x="f1408" y="f1409"/>
                    </a:cubicBezTo>
                    <a:cubicBezTo>
                      <a:pt x="f1410" y="f1411"/>
                      <a:pt x="f1412" y="f1413"/>
                      <a:pt x="f1414" y="f795"/>
                    </a:cubicBezTo>
                    <a:cubicBezTo>
                      <a:pt x="f1415" y="f1416"/>
                      <a:pt x="f1417" y="f1418"/>
                      <a:pt x="f1419" y="f1254"/>
                    </a:cubicBezTo>
                    <a:cubicBezTo>
                      <a:pt x="f1420" y="f1421"/>
                      <a:pt x="f1422" y="f1423"/>
                      <a:pt x="f1424" y="f1425"/>
                    </a:cubicBezTo>
                    <a:cubicBezTo>
                      <a:pt x="f1426" y="f1427"/>
                      <a:pt x="f1428" y="f1429"/>
                      <a:pt x="f1430" y="f1431"/>
                    </a:cubicBezTo>
                    <a:cubicBezTo>
                      <a:pt x="f1432" y="f1433"/>
                      <a:pt x="f1434" y="f1435"/>
                      <a:pt x="f1436" y="f1437"/>
                    </a:cubicBezTo>
                    <a:cubicBezTo>
                      <a:pt x="f1438" y="f1439"/>
                      <a:pt x="f1440" y="f1441"/>
                      <a:pt x="f1442" y="f1443"/>
                    </a:cubicBezTo>
                    <a:cubicBezTo>
                      <a:pt x="f1444" y="f1445"/>
                      <a:pt x="f1446" y="f1447"/>
                      <a:pt x="f1448" y="f1449"/>
                    </a:cubicBezTo>
                    <a:cubicBezTo>
                      <a:pt x="f1450" y="f1451"/>
                      <a:pt x="f1452" y="f1453"/>
                      <a:pt x="f1454" y="f1455"/>
                    </a:cubicBezTo>
                    <a:cubicBezTo>
                      <a:pt x="f1456" y="f1457"/>
                      <a:pt x="f1458" y="f1459"/>
                      <a:pt x="f1460" y="f1445"/>
                    </a:cubicBezTo>
                    <a:cubicBezTo>
                      <a:pt x="f1461" y="f1462"/>
                      <a:pt x="f1463" y="f1464"/>
                      <a:pt x="f1465" y="f1466"/>
                    </a:cubicBezTo>
                    <a:cubicBezTo>
                      <a:pt x="f1467" y="f1468"/>
                      <a:pt x="f1469" y="f1470"/>
                      <a:pt x="f1471" y="f862"/>
                    </a:cubicBezTo>
                    <a:cubicBezTo>
                      <a:pt x="f1472" y="f1473"/>
                      <a:pt x="f1474" y="f1475"/>
                      <a:pt x="f1476" y="f1477"/>
                    </a:cubicBezTo>
                    <a:cubicBezTo>
                      <a:pt x="f1478" y="f1479"/>
                      <a:pt x="f1480" y="f1481"/>
                      <a:pt x="f1482" y="f872"/>
                    </a:cubicBezTo>
                    <a:cubicBezTo>
                      <a:pt x="f1483" y="f1484"/>
                      <a:pt x="f1485" y="f1486"/>
                      <a:pt x="f1487" y="f1488"/>
                    </a:cubicBezTo>
                    <a:cubicBezTo>
                      <a:pt x="f1489" y="f1490"/>
                      <a:pt x="f1491" y="f1492"/>
                      <a:pt x="f1493" y="f1494"/>
                    </a:cubicBezTo>
                    <a:cubicBezTo>
                      <a:pt x="f1495" y="f1496"/>
                      <a:pt x="f1497" y="f1498"/>
                      <a:pt x="f1499" y="f1500"/>
                    </a:cubicBezTo>
                    <a:cubicBezTo>
                      <a:pt x="f1501" y="f1502"/>
                      <a:pt x="f1503" y="f1504"/>
                      <a:pt x="f1505" y="f669"/>
                    </a:cubicBezTo>
                    <a:cubicBezTo>
                      <a:pt x="f1506" y="f667"/>
                      <a:pt x="f1507" y="f1498"/>
                      <a:pt x="f1508" y="f820"/>
                    </a:cubicBezTo>
                    <a:cubicBezTo>
                      <a:pt x="f1509" y="f1510"/>
                      <a:pt x="f1511" y="f1512"/>
                      <a:pt x="f1513" y="f1514"/>
                    </a:cubicBezTo>
                    <a:cubicBezTo>
                      <a:pt x="f1515" y="f1516"/>
                      <a:pt x="f1517" y="f1518"/>
                      <a:pt x="f1519" y="f1520"/>
                    </a:cubicBezTo>
                    <a:cubicBezTo>
                      <a:pt x="f1521" y="f1522"/>
                      <a:pt x="f1523" y="f1524"/>
                      <a:pt x="f1525" y="f1526"/>
                    </a:cubicBezTo>
                    <a:cubicBezTo>
                      <a:pt x="f1527" y="f1528"/>
                      <a:pt x="f1529" y="f1530"/>
                      <a:pt x="f1531" y="f1532"/>
                    </a:cubicBezTo>
                    <a:cubicBezTo>
                      <a:pt x="f1533" y="f773"/>
                      <a:pt x="f1534" y="f1535"/>
                      <a:pt x="f1536" y="f784"/>
                    </a:cubicBezTo>
                    <a:cubicBezTo>
                      <a:pt x="f1537" y="f1538"/>
                      <a:pt x="f1539" y="f1540"/>
                      <a:pt x="f1541" y="f1542"/>
                    </a:cubicBezTo>
                    <a:cubicBezTo>
                      <a:pt x="f1543" y="f1544"/>
                      <a:pt x="f1545" y="f1546"/>
                      <a:pt x="f1547" y="f1548"/>
                    </a:cubicBezTo>
                    <a:cubicBezTo>
                      <a:pt x="f1549" y="f1550"/>
                      <a:pt x="f1551" y="f1552"/>
                      <a:pt x="f1553" y="f1554"/>
                    </a:cubicBezTo>
                    <a:cubicBezTo>
                      <a:pt x="f1555" y="f1556"/>
                      <a:pt x="f1557" y="f1558"/>
                      <a:pt x="f1559" y="f1560"/>
                    </a:cubicBezTo>
                    <a:cubicBezTo>
                      <a:pt x="f1561" y="f1562"/>
                      <a:pt x="f1563" y="f1564"/>
                      <a:pt x="f1565" y="f1566"/>
                    </a:cubicBezTo>
                    <a:cubicBezTo>
                      <a:pt x="f1567" y="f1568"/>
                      <a:pt x="f1569" y="f1570"/>
                      <a:pt x="f1571" y="f1572"/>
                    </a:cubicBezTo>
                    <a:cubicBezTo>
                      <a:pt x="f1573" y="f1574"/>
                      <a:pt x="f1575" y="f1576"/>
                      <a:pt x="f1577" y="f1578"/>
                    </a:cubicBezTo>
                    <a:cubicBezTo>
                      <a:pt x="f1579" y="f1580"/>
                      <a:pt x="f1581" y="f1582"/>
                      <a:pt x="f1583" y="f1584"/>
                    </a:cubicBezTo>
                    <a:cubicBezTo>
                      <a:pt x="f1585" y="f1586"/>
                      <a:pt x="f1587" y="f1588"/>
                      <a:pt x="f1589" y="f1590"/>
                    </a:cubicBezTo>
                    <a:cubicBezTo>
                      <a:pt x="f1591" y="f1592"/>
                      <a:pt x="f1593" y="f1594"/>
                      <a:pt x="f1595" y="f1596"/>
                    </a:cubicBezTo>
                    <a:cubicBezTo>
                      <a:pt x="f1597" y="f986"/>
                      <a:pt x="f1598" y="f1599"/>
                      <a:pt x="f1600" y="f1601"/>
                    </a:cubicBezTo>
                    <a:cubicBezTo>
                      <a:pt x="f1602" y="f1603"/>
                      <a:pt x="f1604" y="f1605"/>
                      <a:pt x="f1606" y="f1607"/>
                    </a:cubicBezTo>
                    <a:cubicBezTo>
                      <a:pt x="f1608" y="f1609"/>
                      <a:pt x="f1610" y="f1036"/>
                      <a:pt x="f1611" y="f1612"/>
                    </a:cubicBezTo>
                    <a:cubicBezTo>
                      <a:pt x="f1613" y="f1117"/>
                      <a:pt x="f1614" y="f1615"/>
                      <a:pt x="f1616" y="f1615"/>
                    </a:cubicBezTo>
                    <a:cubicBezTo>
                      <a:pt x="f1617" y="f1615"/>
                      <a:pt x="f1618" y="f1619"/>
                      <a:pt x="f1620" y="f1041"/>
                    </a:cubicBezTo>
                    <a:cubicBezTo>
                      <a:pt x="f1621" y="f1088"/>
                      <a:pt x="f1622" y="f1623"/>
                      <a:pt x="f1624" y="f1625"/>
                    </a:cubicBezTo>
                    <a:cubicBezTo>
                      <a:pt x="f1626" y="f1627"/>
                      <a:pt x="f1628" y="f1629"/>
                      <a:pt x="f1630" y="f1631"/>
                    </a:cubicBezTo>
                    <a:cubicBezTo>
                      <a:pt x="f1632" y="f1633"/>
                      <a:pt x="f1634" y="f1635"/>
                      <a:pt x="f1636" y="f1637"/>
                    </a:cubicBezTo>
                    <a:cubicBezTo>
                      <a:pt x="f1638" y="f1639"/>
                      <a:pt x="f1640" y="f1641"/>
                      <a:pt x="f1642" y="f1643"/>
                    </a:cubicBezTo>
                    <a:cubicBezTo>
                      <a:pt x="f1644" y="f1645"/>
                      <a:pt x="f1646" y="f1647"/>
                      <a:pt x="f1648" y="f1649"/>
                    </a:cubicBezTo>
                    <a:cubicBezTo>
                      <a:pt x="f1650" y="f1651"/>
                      <a:pt x="f1652" y="f1653"/>
                      <a:pt x="f1654" y="f1655"/>
                    </a:cubicBezTo>
                    <a:cubicBezTo>
                      <a:pt x="f1656" y="f1655"/>
                      <a:pt x="f1657" y="f1653"/>
                      <a:pt x="f1658" y="f1053"/>
                    </a:cubicBezTo>
                    <a:cubicBezTo>
                      <a:pt x="f1659" y="f1660"/>
                      <a:pt x="f1661" y="f1662"/>
                      <a:pt x="f1663" y="f1664"/>
                    </a:cubicBezTo>
                    <a:cubicBezTo>
                      <a:pt x="f1665" y="f1666"/>
                      <a:pt x="f1667" y="f1668"/>
                      <a:pt x="f1669" y="f1670"/>
                    </a:cubicBezTo>
                    <a:cubicBezTo>
                      <a:pt x="f1671" y="f1672"/>
                      <a:pt x="f1673" y="f1674"/>
                      <a:pt x="f1675" y="f1676"/>
                    </a:cubicBezTo>
                    <a:cubicBezTo>
                      <a:pt x="f1677" y="f1678"/>
                      <a:pt x="f1679" y="f1680"/>
                      <a:pt x="f1681" y="f1682"/>
                    </a:cubicBezTo>
                    <a:cubicBezTo>
                      <a:pt x="f1683" y="f1684"/>
                      <a:pt x="f1685" y="f1686"/>
                      <a:pt x="f1687" y="f1688"/>
                    </a:cubicBezTo>
                    <a:cubicBezTo>
                      <a:pt x="f1689" y="f1690"/>
                      <a:pt x="f1691" y="f1692"/>
                      <a:pt x="f1693" y="f1694"/>
                    </a:cubicBezTo>
                    <a:cubicBezTo>
                      <a:pt x="f1695" y="f1696"/>
                      <a:pt x="f1697" y="f1698"/>
                      <a:pt x="f1699" y="f1700"/>
                    </a:cubicBezTo>
                    <a:cubicBezTo>
                      <a:pt x="f1701" y="f1702"/>
                      <a:pt x="f1703" y="f1704"/>
                      <a:pt x="f1705" y="f1706"/>
                    </a:cubicBezTo>
                    <a:cubicBezTo>
                      <a:pt x="f1707" y="f1708"/>
                      <a:pt x="f1709" y="f1710"/>
                      <a:pt x="f1711" y="f1712"/>
                    </a:cubicBezTo>
                    <a:cubicBezTo>
                      <a:pt x="f1713" y="f1714"/>
                      <a:pt x="f1715" y="f1716"/>
                      <a:pt x="f1717" y="f1718"/>
                    </a:cubicBezTo>
                    <a:cubicBezTo>
                      <a:pt x="f1719" y="f1720"/>
                      <a:pt x="f1721" y="f1722"/>
                      <a:pt x="f1723" y="f1724"/>
                    </a:cubicBezTo>
                    <a:cubicBezTo>
                      <a:pt x="f1725" y="f1726"/>
                      <a:pt x="f1727" y="f1728"/>
                      <a:pt x="f1729" y="f1730"/>
                    </a:cubicBezTo>
                    <a:cubicBezTo>
                      <a:pt x="f1731" y="f1732"/>
                      <a:pt x="f1733" y="f1734"/>
                      <a:pt x="f1735" y="f1736"/>
                    </a:cubicBezTo>
                    <a:cubicBezTo>
                      <a:pt x="f1737" y="f1738"/>
                      <a:pt x="f1739" y="f1740"/>
                      <a:pt x="f1741" y="f1742"/>
                    </a:cubicBezTo>
                    <a:cubicBezTo>
                      <a:pt x="f1743" y="f1744"/>
                      <a:pt x="f1745" y="f1746"/>
                      <a:pt x="f1747" y="f1748"/>
                    </a:cubicBezTo>
                    <a:cubicBezTo>
                      <a:pt x="f1749" y="f1750"/>
                      <a:pt x="f1751" y="f1752"/>
                      <a:pt x="f1753" y="f1754"/>
                    </a:cubicBezTo>
                    <a:cubicBezTo>
                      <a:pt x="f1755" y="f1756"/>
                      <a:pt x="f1757" y="f1758"/>
                      <a:pt x="f1759" y="f1760"/>
                    </a:cubicBezTo>
                    <a:cubicBezTo>
                      <a:pt x="f1761" y="f1762"/>
                      <a:pt x="f1763" y="f1764"/>
                      <a:pt x="f1765" y="f1766"/>
                    </a:cubicBezTo>
                    <a:cubicBezTo>
                      <a:pt x="f1767" y="f1768"/>
                      <a:pt x="f1769" y="f1770"/>
                      <a:pt x="f1771" y="f1772"/>
                    </a:cubicBezTo>
                    <a:cubicBezTo>
                      <a:pt x="f1773" y="f1774"/>
                      <a:pt x="f1775" y="f1776"/>
                      <a:pt x="f1777" y="f1778"/>
                    </a:cubicBezTo>
                    <a:cubicBezTo>
                      <a:pt x="f1779" y="f1780"/>
                      <a:pt x="f1781" y="f1782"/>
                      <a:pt x="f1783" y="f1784"/>
                    </a:cubicBezTo>
                    <a:cubicBezTo>
                      <a:pt x="f1785" y="f1786"/>
                      <a:pt x="f1787" y="f1788"/>
                      <a:pt x="f1789" y="f1790"/>
                    </a:cubicBezTo>
                    <a:cubicBezTo>
                      <a:pt x="f1791" y="f1792"/>
                      <a:pt x="f1793" y="f1794"/>
                      <a:pt x="f1795" y="f1796"/>
                    </a:cubicBezTo>
                    <a:cubicBezTo>
                      <a:pt x="f1797" y="f1798"/>
                      <a:pt x="f1799" y="f1800"/>
                      <a:pt x="f1801" y="f1802"/>
                    </a:cubicBezTo>
                    <a:cubicBezTo>
                      <a:pt x="f1803" y="f1804"/>
                      <a:pt x="f1805" y="f1806"/>
                      <a:pt x="f1807" y="f1808"/>
                    </a:cubicBezTo>
                    <a:cubicBezTo>
                      <a:pt x="f1809" y="f1810"/>
                      <a:pt x="f1811" y="f1812"/>
                      <a:pt x="f1813" y="f1814"/>
                    </a:cubicBezTo>
                    <a:cubicBezTo>
                      <a:pt x="f1815" y="f1816"/>
                      <a:pt x="f1817" y="f1818"/>
                      <a:pt x="f1819" y="f1820"/>
                    </a:cubicBezTo>
                    <a:cubicBezTo>
                      <a:pt x="f1821" y="f1822"/>
                      <a:pt x="f1823" y="f1824"/>
                      <a:pt x="f1825" y="f1826"/>
                    </a:cubicBezTo>
                    <a:cubicBezTo>
                      <a:pt x="f1827" y="f1828"/>
                      <a:pt x="f1829" y="f1830"/>
                      <a:pt x="f1831" y="f1832"/>
                    </a:cubicBezTo>
                    <a:cubicBezTo>
                      <a:pt x="f1833" y="f1834"/>
                      <a:pt x="f1835" y="f1836"/>
                      <a:pt x="f1837" y="f1838"/>
                    </a:cubicBezTo>
                    <a:cubicBezTo>
                      <a:pt x="f1839" y="f1840"/>
                      <a:pt x="f1841" y="f1842"/>
                      <a:pt x="f1843" y="f1844"/>
                    </a:cubicBezTo>
                    <a:cubicBezTo>
                      <a:pt x="f1845" y="f1846"/>
                      <a:pt x="f1847" y="f1848"/>
                      <a:pt x="f1849" y="f1850"/>
                    </a:cubicBezTo>
                    <a:cubicBezTo>
                      <a:pt x="f1851" y="f1852"/>
                      <a:pt x="f1853" y="f1854"/>
                      <a:pt x="f1855" y="f1856"/>
                    </a:cubicBezTo>
                    <a:cubicBezTo>
                      <a:pt x="f1857" y="f1858"/>
                      <a:pt x="f1859" y="f1860"/>
                      <a:pt x="f1861" y="f1862"/>
                    </a:cubicBezTo>
                    <a:cubicBezTo>
                      <a:pt x="f1863" y="f1864"/>
                      <a:pt x="f1865" y="f1866"/>
                      <a:pt x="f1867" y="f1868"/>
                    </a:cubicBezTo>
                    <a:cubicBezTo>
                      <a:pt x="f1869" y="f1870"/>
                      <a:pt x="f1871" y="f1872"/>
                      <a:pt x="f1873" y="f1874"/>
                    </a:cubicBezTo>
                    <a:cubicBezTo>
                      <a:pt x="f1875" y="f1876"/>
                      <a:pt x="f1877" y="f1878"/>
                      <a:pt x="f1879" y="f1880"/>
                    </a:cubicBezTo>
                    <a:cubicBezTo>
                      <a:pt x="f1881" y="f1882"/>
                      <a:pt x="f1883" y="f1884"/>
                      <a:pt x="f1885" y="f1886"/>
                    </a:cubicBezTo>
                    <a:cubicBezTo>
                      <a:pt x="f1887" y="f1888"/>
                      <a:pt x="f1889" y="f1890"/>
                      <a:pt x="f1891" y="f1892"/>
                    </a:cubicBezTo>
                    <a:cubicBezTo>
                      <a:pt x="f1893" y="f1894"/>
                      <a:pt x="f1895" y="f1896"/>
                      <a:pt x="f6" y="f5"/>
                    </a:cubicBezTo>
                    <a:close/>
                  </a:path>
                </a:pathLst>
              </a:custGeom>
              <a:solidFill>
                <a:srgbClr val="FFFFFF"/>
              </a:solidFill>
              <a:ln cap="flat">
                <a:noFill/>
                <a:prstDash val="solid"/>
              </a:ln>
              <a:effectLst>
                <a:outerShdw dist="152403" dir="16200000" algn="tl">
                  <a:srgbClr val="000000">
                    <a:alpha val="10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9" name="Freeform: Shape 23">
                <a:extLst>
                  <a:ext uri="{FF2B5EF4-FFF2-40B4-BE49-F238E27FC236}">
                    <a16:creationId xmlns:a16="http://schemas.microsoft.com/office/drawing/2014/main" id="{F8DBF7DA-0310-A0FE-4051-D81C3F4A525C}"/>
                  </a:ext>
                </a:extLst>
              </p:cNvPr>
              <p:cNvSpPr/>
              <p:nvPr/>
            </p:nvSpPr>
            <p:spPr>
              <a:xfrm>
                <a:off x="539" y="3296009"/>
                <a:ext cx="12191457" cy="2849974"/>
              </a:xfrm>
              <a:custGeom>
                <a:avLst/>
                <a:gdLst>
                  <a:gd name="f0" fmla="val 10800000"/>
                  <a:gd name="f1" fmla="val 5400000"/>
                  <a:gd name="f2" fmla="val 180"/>
                  <a:gd name="f3" fmla="val w"/>
                  <a:gd name="f4" fmla="val h"/>
                  <a:gd name="f5" fmla="val 0"/>
                  <a:gd name="f6" fmla="val 6095524"/>
                  <a:gd name="f7" fmla="val 1424940"/>
                  <a:gd name="f8" fmla="val 7811"/>
                  <a:gd name="f9" fmla="val 12573"/>
                  <a:gd name="f10" fmla="val 17431"/>
                  <a:gd name="f11" fmla="val 216290"/>
                  <a:gd name="f12" fmla="val 6079998"/>
                  <a:gd name="f13" fmla="val 230600"/>
                  <a:gd name="f14" fmla="val 6058567"/>
                  <a:gd name="f15" fmla="val 241363"/>
                  <a:gd name="f16" fmla="val 6035706"/>
                  <a:gd name="f17" fmla="val 251079"/>
                  <a:gd name="f18" fmla="val 6012751"/>
                  <a:gd name="f19" fmla="val 260699"/>
                  <a:gd name="f20" fmla="val 6006084"/>
                  <a:gd name="f21" fmla="val 263462"/>
                  <a:gd name="f22" fmla="val 5998749"/>
                  <a:gd name="f23" fmla="val 264986"/>
                  <a:gd name="f24" fmla="val 5992749"/>
                  <a:gd name="f25" fmla="val 268700"/>
                  <a:gd name="f26" fmla="val 5965126"/>
                  <a:gd name="f27" fmla="val 285655"/>
                  <a:gd name="f28" fmla="val 5938361"/>
                  <a:gd name="f29" fmla="val 303943"/>
                  <a:gd name="f30" fmla="val 5910358"/>
                  <a:gd name="f31" fmla="val 320231"/>
                  <a:gd name="f32" fmla="val 5881497"/>
                  <a:gd name="f33" fmla="val 337090"/>
                  <a:gd name="f34" fmla="val 5855684"/>
                  <a:gd name="f35" fmla="val 356997"/>
                  <a:gd name="f36" fmla="val 5835777"/>
                  <a:gd name="f37" fmla="val 383953"/>
                  <a:gd name="f38" fmla="val 5817298"/>
                  <a:gd name="f39" fmla="val 409004"/>
                  <a:gd name="f40" fmla="val 5799391"/>
                  <a:gd name="f41" fmla="val 434435"/>
                  <a:gd name="f42" fmla="val 5781008"/>
                  <a:gd name="f43" fmla="val 459581"/>
                  <a:gd name="f44" fmla="val 5776341"/>
                  <a:gd name="f45" fmla="val 465963"/>
                  <a:gd name="f46" fmla="val 5772054"/>
                  <a:gd name="f47" fmla="val 473488"/>
                  <a:gd name="f48" fmla="val 5765673"/>
                  <a:gd name="f49" fmla="val 477584"/>
                  <a:gd name="f50" fmla="val 5752433"/>
                  <a:gd name="f51" fmla="val 486156"/>
                  <a:gd name="f52" fmla="val 5737955"/>
                  <a:gd name="f53" fmla="val 493109"/>
                  <a:gd name="f54" fmla="val 5723763"/>
                  <a:gd name="f55" fmla="val 500158"/>
                  <a:gd name="f56" fmla="val 5711571"/>
                  <a:gd name="f57" fmla="val 506159"/>
                  <a:gd name="f58" fmla="val 5698617"/>
                  <a:gd name="f59" fmla="val 510635"/>
                  <a:gd name="f60" fmla="val 5686711"/>
                  <a:gd name="f61" fmla="val 517112"/>
                  <a:gd name="f62" fmla="val 5677186"/>
                  <a:gd name="f63" fmla="val 522256"/>
                  <a:gd name="f64" fmla="val 5668708"/>
                  <a:gd name="f65" fmla="val 529400"/>
                  <a:gd name="f66" fmla="val 5659850"/>
                  <a:gd name="f67" fmla="val 535877"/>
                  <a:gd name="f68" fmla="val 5652135"/>
                  <a:gd name="f69" fmla="val 541496"/>
                  <a:gd name="f70" fmla="val 5643658"/>
                  <a:gd name="f71" fmla="val 546354"/>
                  <a:gd name="f72" fmla="val 5637181"/>
                  <a:gd name="f73" fmla="val 553117"/>
                  <a:gd name="f74" fmla="val 5621369"/>
                  <a:gd name="f75" fmla="val 569500"/>
                  <a:gd name="f76" fmla="val 5605462"/>
                  <a:gd name="f77" fmla="val 585597"/>
                  <a:gd name="f78" fmla="val 5585841"/>
                  <a:gd name="f79" fmla="val 597694"/>
                  <a:gd name="f80" fmla="val 5566505"/>
                  <a:gd name="f81" fmla="val 609695"/>
                  <a:gd name="f82" fmla="val 5548217"/>
                  <a:gd name="f83" fmla="val 623126"/>
                  <a:gd name="f84" fmla="val 5528977"/>
                  <a:gd name="f85" fmla="val 635318"/>
                  <a:gd name="f86" fmla="val 5510117"/>
                  <a:gd name="f87" fmla="val 647224"/>
                  <a:gd name="f88" fmla="val 5493067"/>
                  <a:gd name="f89" fmla="val 660273"/>
                  <a:gd name="f90" fmla="val 5483256"/>
                  <a:gd name="f91" fmla="val 681419"/>
                  <a:gd name="f92" fmla="val 5478875"/>
                  <a:gd name="f93" fmla="val 690753"/>
                  <a:gd name="f94" fmla="val 5472684"/>
                  <a:gd name="f95" fmla="val 700945"/>
                  <a:gd name="f96" fmla="val 5464397"/>
                  <a:gd name="f97" fmla="val 706374"/>
                  <a:gd name="f98" fmla="val 5452586"/>
                  <a:gd name="f99" fmla="val 714089"/>
                  <a:gd name="f100" fmla="val 5437632"/>
                  <a:gd name="f101" fmla="val 716852"/>
                  <a:gd name="f102" fmla="val 5424773"/>
                  <a:gd name="f103" fmla="val 723424"/>
                  <a:gd name="f104" fmla="val 5409628"/>
                  <a:gd name="f105" fmla="val 731139"/>
                  <a:gd name="f106" fmla="val 5392103"/>
                  <a:gd name="f107" fmla="val 737807"/>
                  <a:gd name="f108" fmla="val 5381815"/>
                  <a:gd name="f109" fmla="val 750094"/>
                  <a:gd name="f110" fmla="val 5372671"/>
                  <a:gd name="f111" fmla="val 761048"/>
                  <a:gd name="f112" fmla="val 5363432"/>
                  <a:gd name="f113" fmla="val 769620"/>
                  <a:gd name="f114" fmla="val 5351335"/>
                  <a:gd name="f115" fmla="val 776573"/>
                  <a:gd name="f116" fmla="val 5342858"/>
                  <a:gd name="f117" fmla="val 781431"/>
                  <a:gd name="f118" fmla="val 5336572"/>
                  <a:gd name="f119" fmla="val 790289"/>
                  <a:gd name="f120" fmla="val 5327809"/>
                  <a:gd name="f121" fmla="val 794290"/>
                  <a:gd name="f122" fmla="val 5316284"/>
                  <a:gd name="f123" fmla="val 799624"/>
                  <a:gd name="f124" fmla="val 5304663"/>
                  <a:gd name="f125" fmla="val 803815"/>
                  <a:gd name="f126" fmla="val 5294566"/>
                  <a:gd name="f127" fmla="val 812102"/>
                  <a:gd name="f128" fmla="val 5284089"/>
                  <a:gd name="f129" fmla="val 820674"/>
                  <a:gd name="f130" fmla="val 5272183"/>
                  <a:gd name="f131" fmla="val 827437"/>
                  <a:gd name="f132" fmla="val 5261229"/>
                  <a:gd name="f133" fmla="val 835438"/>
                  <a:gd name="f134" fmla="val 5255419"/>
                  <a:gd name="f135" fmla="val 839724"/>
                  <a:gd name="f136" fmla="val 5250656"/>
                  <a:gd name="f137" fmla="val 845344"/>
                  <a:gd name="f138" fmla="val 5245037"/>
                  <a:gd name="f139" fmla="val 849821"/>
                  <a:gd name="f140" fmla="val 5234750"/>
                  <a:gd name="f141" fmla="val 858012"/>
                  <a:gd name="f142" fmla="val 5224272"/>
                  <a:gd name="f143" fmla="val 866013"/>
                  <a:gd name="f144" fmla="val 5213699"/>
                  <a:gd name="f145" fmla="val 873728"/>
                  <a:gd name="f146" fmla="val 5203127"/>
                  <a:gd name="f147" fmla="val 881444"/>
                  <a:gd name="f148" fmla="val 5193030"/>
                  <a:gd name="f149" fmla="val 890397"/>
                  <a:gd name="f150" fmla="val 5181409"/>
                  <a:gd name="f151" fmla="val 896017"/>
                  <a:gd name="f152" fmla="val 5161598"/>
                  <a:gd name="f153" fmla="val 905542"/>
                  <a:gd name="f154" fmla="val 5139976"/>
                  <a:gd name="f155" fmla="val 911257"/>
                  <a:gd name="f156" fmla="val 5120735"/>
                  <a:gd name="f157" fmla="val 921544"/>
                  <a:gd name="f158" fmla="val 5101209"/>
                  <a:gd name="f159" fmla="val 932021"/>
                  <a:gd name="f160" fmla="val 5082826"/>
                  <a:gd name="f161" fmla="val 945166"/>
                  <a:gd name="f162" fmla="val 5065490"/>
                  <a:gd name="f163" fmla="val 959072"/>
                  <a:gd name="f164" fmla="val 5051774"/>
                  <a:gd name="f165" fmla="val 970026"/>
                  <a:gd name="f166" fmla="val 5038916"/>
                  <a:gd name="f167" fmla="val 980885"/>
                  <a:gd name="f168" fmla="val 5021675"/>
                  <a:gd name="f169" fmla="val 986504"/>
                  <a:gd name="f170" fmla="val 5012055"/>
                  <a:gd name="f171" fmla="val 989648"/>
                  <a:gd name="f172" fmla="val 5001959"/>
                  <a:gd name="f173" fmla="val 996506"/>
                  <a:gd name="f174" fmla="val 4996148"/>
                  <a:gd name="f175" fmla="val 1004507"/>
                  <a:gd name="f176" fmla="val 4983575"/>
                  <a:gd name="f177" fmla="val 1021937"/>
                  <a:gd name="f178" fmla="val 4967478"/>
                  <a:gd name="f179" fmla="val 1034225"/>
                  <a:gd name="f180" fmla="val 4949285"/>
                  <a:gd name="f181" fmla="val 1044702"/>
                  <a:gd name="f182" fmla="val 4924996"/>
                  <a:gd name="f183" fmla="val 1058799"/>
                  <a:gd name="f184" fmla="val 4900993"/>
                  <a:gd name="f185" fmla="val 1073182"/>
                  <a:gd name="f186" fmla="val 4876609"/>
                  <a:gd name="f187" fmla="val 1086993"/>
                  <a:gd name="f188" fmla="val 4862227"/>
                  <a:gd name="f189" fmla="val 1095185"/>
                  <a:gd name="f190" fmla="val 4847940"/>
                  <a:gd name="f191" fmla="val 1103852"/>
                  <a:gd name="f192" fmla="val 4832699"/>
                  <a:gd name="f193" fmla="val 1109853"/>
                  <a:gd name="f194" fmla="val 4801553"/>
                  <a:gd name="f195" fmla="val 1122236"/>
                  <a:gd name="f196" fmla="val 4769644"/>
                  <a:gd name="f197" fmla="val 1132808"/>
                  <a:gd name="f198" fmla="val 4738211"/>
                  <a:gd name="f199" fmla="val 1144334"/>
                  <a:gd name="f200" fmla="val 4727924"/>
                  <a:gd name="f201" fmla="val 1148048"/>
                  <a:gd name="f202" fmla="val 4718209"/>
                  <a:gd name="f203" fmla="val 1153382"/>
                  <a:gd name="f204" fmla="val 4707731"/>
                  <a:gd name="f205" fmla="val 1156621"/>
                  <a:gd name="f206" fmla="val 4696396"/>
                  <a:gd name="f207" fmla="val 1160145"/>
                  <a:gd name="f208" fmla="val 4684205"/>
                  <a:gd name="f209" fmla="val 1161193"/>
                  <a:gd name="f210" fmla="val 4672870"/>
                  <a:gd name="f211" fmla="val 1164717"/>
                  <a:gd name="f212" fmla="val 4654010"/>
                  <a:gd name="f213" fmla="val 1170527"/>
                  <a:gd name="f214" fmla="val 4635722"/>
                  <a:gd name="f215" fmla="val 1177957"/>
                  <a:gd name="f216" fmla="val 4616863"/>
                  <a:gd name="f217" fmla="val 1183862"/>
                  <a:gd name="f218" fmla="val 4580477"/>
                  <a:gd name="f219" fmla="val 1195197"/>
                  <a:gd name="f220" fmla="val 4543996"/>
                  <a:gd name="f221" fmla="val 1206056"/>
                  <a:gd name="f222" fmla="val 4507516"/>
                  <a:gd name="f223" fmla="val 1216819"/>
                  <a:gd name="f224" fmla="val 4499706"/>
                  <a:gd name="f225" fmla="val 1219105"/>
                  <a:gd name="f226" fmla="val 4491228"/>
                  <a:gd name="f227" fmla="val 1219391"/>
                  <a:gd name="f228" fmla="val 4483513"/>
                  <a:gd name="f229" fmla="val 1221867"/>
                  <a:gd name="f230" fmla="val 4463034"/>
                  <a:gd name="f231" fmla="val 1228535"/>
                  <a:gd name="f232" fmla="val 4442650"/>
                  <a:gd name="f233" fmla="val 1235773"/>
                  <a:gd name="f234" fmla="val 4422362"/>
                  <a:gd name="f235" fmla="val 1243108"/>
                  <a:gd name="f236" fmla="val 4410075"/>
                  <a:gd name="f237" fmla="val 1247585"/>
                  <a:gd name="f238" fmla="val 4398073"/>
                  <a:gd name="f239" fmla="val 1253109"/>
                  <a:gd name="f240" fmla="val 4385691"/>
                  <a:gd name="f241" fmla="val 1257395"/>
                  <a:gd name="f242" fmla="val 4375785"/>
                  <a:gd name="f243" fmla="val 1260824"/>
                  <a:gd name="f244" fmla="val 4365593"/>
                  <a:gd name="f245" fmla="val 1263491"/>
                  <a:gd name="f246" fmla="val 4355306"/>
                  <a:gd name="f247" fmla="val 1265587"/>
                  <a:gd name="f248" fmla="val 4346448"/>
                  <a:gd name="f249" fmla="val 1267397"/>
                  <a:gd name="f250" fmla="val 4337209"/>
                  <a:gd name="f251" fmla="val 1267206"/>
                  <a:gd name="f252" fmla="val 4328446"/>
                  <a:gd name="f253" fmla="val 1269397"/>
                  <a:gd name="f254" fmla="val 4304728"/>
                  <a:gd name="f255" fmla="val 1275302"/>
                  <a:gd name="f256" fmla="val 4281297"/>
                  <a:gd name="f257" fmla="val 1281970"/>
                  <a:gd name="f258" fmla="val 4257770"/>
                  <a:gd name="f259" fmla="val 1288256"/>
                  <a:gd name="f260" fmla="val 4248341"/>
                  <a:gd name="f261" fmla="val 1290733"/>
                  <a:gd name="f262" fmla="val 4238720"/>
                  <a:gd name="f263" fmla="val 1292543"/>
                  <a:gd name="f264" fmla="val 4229576"/>
                  <a:gd name="f265" fmla="val 1295686"/>
                  <a:gd name="f266" fmla="val 4205097"/>
                  <a:gd name="f267" fmla="val 1303973"/>
                  <a:gd name="f268" fmla="val 4180999"/>
                  <a:gd name="f269" fmla="val 1313402"/>
                  <a:gd name="f270" fmla="val 4156424"/>
                  <a:gd name="f271" fmla="val 1321213"/>
                  <a:gd name="f272" fmla="val 4136041"/>
                  <a:gd name="f273" fmla="val 1327690"/>
                  <a:gd name="f274" fmla="val 4115086"/>
                  <a:gd name="f275" fmla="val 1332357"/>
                  <a:gd name="f276" fmla="val 4094416"/>
                  <a:gd name="f277" fmla="val 1338072"/>
                  <a:gd name="f278" fmla="val 4085653"/>
                  <a:gd name="f279" fmla="val 1340549"/>
                  <a:gd name="f280" fmla="val 4077271"/>
                  <a:gd name="f281" fmla="val 1344073"/>
                  <a:gd name="f282" fmla="val 4068509"/>
                  <a:gd name="f283" fmla="val 1346168"/>
                  <a:gd name="f284" fmla="val 4048887"/>
                  <a:gd name="f285" fmla="val 1350931"/>
                  <a:gd name="f286" fmla="val 4028980"/>
                  <a:gd name="f287" fmla="val 1354931"/>
                  <a:gd name="f288" fmla="val 4009263"/>
                  <a:gd name="f289" fmla="val 1359694"/>
                  <a:gd name="f290" fmla="val 3998023"/>
                  <a:gd name="f291" fmla="val 1362456"/>
                  <a:gd name="f292" fmla="val 3987165"/>
                  <a:gd name="f293" fmla="val 1367409"/>
                  <a:gd name="f294" fmla="val 3975735"/>
                  <a:gd name="f295" fmla="val 1369219"/>
                  <a:gd name="f296" fmla="val 3948589"/>
                  <a:gd name="f297" fmla="val 1373505"/>
                  <a:gd name="f298" fmla="val 3921252"/>
                  <a:gd name="f299" fmla="val 1376553"/>
                  <a:gd name="f300" fmla="val 3893915"/>
                  <a:gd name="f301" fmla="val 1379982"/>
                  <a:gd name="f302" fmla="val 3865722"/>
                  <a:gd name="f303" fmla="val 1383506"/>
                  <a:gd name="f304" fmla="val 3837623"/>
                  <a:gd name="f305" fmla="val 1387221"/>
                  <a:gd name="f306" fmla="val 3809428"/>
                  <a:gd name="f307" fmla="val 1390364"/>
                  <a:gd name="f308" fmla="val 3793998"/>
                  <a:gd name="f309" fmla="val 1391984"/>
                  <a:gd name="f310" fmla="val 3778472"/>
                  <a:gd name="f311" fmla="val 1392269"/>
                  <a:gd name="f312" fmla="val 3763042"/>
                  <a:gd name="f313" fmla="val 1393793"/>
                  <a:gd name="f314" fmla="val 3749516"/>
                  <a:gd name="f315" fmla="val 1395127"/>
                  <a:gd name="f316" fmla="val 3736086"/>
                  <a:gd name="f317" fmla="val 1397603"/>
                  <a:gd name="f318" fmla="val 3722561"/>
                  <a:gd name="f319" fmla="val 1399223"/>
                  <a:gd name="f320" fmla="val 3710845"/>
                  <a:gd name="f321" fmla="val 1400556"/>
                  <a:gd name="f322" fmla="val 3699034"/>
                  <a:gd name="f323" fmla="val 1401318"/>
                  <a:gd name="f324" fmla="val 3687318"/>
                  <a:gd name="f325" fmla="val 1402652"/>
                  <a:gd name="f326" fmla="val 3668554"/>
                  <a:gd name="f327" fmla="val 1404842"/>
                  <a:gd name="f328" fmla="val 3649885"/>
                  <a:gd name="f329" fmla="val 1407319"/>
                  <a:gd name="f330" fmla="val 3631216"/>
                  <a:gd name="f331" fmla="val 1409605"/>
                  <a:gd name="f332" fmla="val 3623406"/>
                  <a:gd name="f333" fmla="val 1410462"/>
                  <a:gd name="f334" fmla="val 3615214"/>
                  <a:gd name="f335" fmla="val 1412843"/>
                  <a:gd name="f336" fmla="val 3607880"/>
                  <a:gd name="f337" fmla="val 1411415"/>
                  <a:gd name="f338" fmla="val 3589401"/>
                  <a:gd name="f339" fmla="val 1407795"/>
                  <a:gd name="f340" fmla="val 3571208"/>
                  <a:gd name="f341" fmla="val 1408843"/>
                  <a:gd name="f342" fmla="val 3552825"/>
                  <a:gd name="f343" fmla="val 1411319"/>
                  <a:gd name="f344" fmla="val 3546539"/>
                  <a:gd name="f345" fmla="val 1412177"/>
                  <a:gd name="f346" fmla="val 3539776"/>
                  <a:gd name="f347" fmla="val 1411986"/>
                  <a:gd name="f348" fmla="val 3533680"/>
                  <a:gd name="f349" fmla="val 1410367"/>
                  <a:gd name="f350" fmla="val 3521202"/>
                  <a:gd name="f351" fmla="val 1407128"/>
                  <a:gd name="f352" fmla="val 3509106"/>
                  <a:gd name="f353" fmla="val 1402556"/>
                  <a:gd name="f354" fmla="val 3496818"/>
                  <a:gd name="f355" fmla="val 1398556"/>
                  <a:gd name="f356" fmla="val 3495484"/>
                  <a:gd name="f357" fmla="val 1398080"/>
                  <a:gd name="f358" fmla="val 3493865"/>
                  <a:gd name="f359" fmla="val 1397984"/>
                  <a:gd name="f360" fmla="val 3492437"/>
                  <a:gd name="f361" fmla="val 1397699"/>
                  <a:gd name="f362" fmla="val 3484340"/>
                  <a:gd name="f363" fmla="val 1396079"/>
                  <a:gd name="f364" fmla="val 3476340"/>
                  <a:gd name="f365" fmla="val 1394460"/>
                  <a:gd name="f366" fmla="val 3468243"/>
                  <a:gd name="f367" fmla="val 1393031"/>
                  <a:gd name="f368" fmla="val 3463862"/>
                  <a:gd name="f369" fmla="val 3459385"/>
                  <a:gd name="f370" fmla="val 1392174"/>
                  <a:gd name="f371" fmla="val 3455003"/>
                  <a:gd name="f372" fmla="val 1391507"/>
                  <a:gd name="f373" fmla="val 3438049"/>
                  <a:gd name="f374" fmla="val 1388840"/>
                  <a:gd name="f375" fmla="val 3419380"/>
                  <a:gd name="f376" fmla="val 1393317"/>
                  <a:gd name="f377" fmla="val 3404711"/>
                  <a:gd name="f378" fmla="val 1381792"/>
                  <a:gd name="f379" fmla="val 3395186"/>
                  <a:gd name="f380" fmla="val 1374362"/>
                  <a:gd name="f381" fmla="val 3385947"/>
                  <a:gd name="f382" fmla="val 1376077"/>
                  <a:gd name="f383" fmla="val 3375756"/>
                  <a:gd name="f384" fmla="val 1377220"/>
                  <a:gd name="f385" fmla="val 3368040"/>
                  <a:gd name="f386" fmla="val 1378077"/>
                  <a:gd name="f387" fmla="val 3360134"/>
                  <a:gd name="f388" fmla="val 1377791"/>
                  <a:gd name="f389" fmla="val 3352324"/>
                  <a:gd name="f390" fmla="val 1377887"/>
                  <a:gd name="f391" fmla="val 3338608"/>
                  <a:gd name="f392" fmla="val 1378172"/>
                  <a:gd name="f393" fmla="val 3324892"/>
                  <a:gd name="f394" fmla="val 1378268"/>
                  <a:gd name="f395" fmla="val 3311176"/>
                  <a:gd name="f396" fmla="val 1378744"/>
                  <a:gd name="f397" fmla="val 3306794"/>
                  <a:gd name="f398" fmla="val 1378934"/>
                  <a:gd name="f399" fmla="val 3302318"/>
                  <a:gd name="f400" fmla="val 1381316"/>
                  <a:gd name="f401" fmla="val 3298031"/>
                  <a:gd name="f402" fmla="val 1380935"/>
                  <a:gd name="f403" fmla="val 3278219"/>
                  <a:gd name="f404" fmla="val 1379125"/>
                  <a:gd name="f405" fmla="val 3258407"/>
                  <a:gd name="f406" fmla="val 1376267"/>
                  <a:gd name="f407" fmla="val 3238595"/>
                  <a:gd name="f408" fmla="val 1374648"/>
                  <a:gd name="f409" fmla="val 3227356"/>
                  <a:gd name="f410" fmla="val 1373696"/>
                  <a:gd name="f411" fmla="val 3215830"/>
                  <a:gd name="f412" fmla="val 1375505"/>
                  <a:gd name="f413" fmla="val 3204686"/>
                  <a:gd name="f414" fmla="val 1374172"/>
                  <a:gd name="f415" fmla="val 3191828"/>
                  <a:gd name="f416" fmla="val 1372648"/>
                  <a:gd name="f417" fmla="val 3179255"/>
                  <a:gd name="f418" fmla="val 1368743"/>
                  <a:gd name="f419" fmla="val 3166491"/>
                  <a:gd name="f420" fmla="val 1366361"/>
                  <a:gd name="f421" fmla="val 3162967"/>
                  <a:gd name="f422" fmla="val 1365695"/>
                  <a:gd name="f423" fmla="val 3159062"/>
                  <a:gd name="f424" fmla="val 1366552"/>
                  <a:gd name="f425" fmla="val 3155347"/>
                  <a:gd name="f426" fmla="val 1366742"/>
                  <a:gd name="f427" fmla="val 3151156"/>
                  <a:gd name="f428" fmla="val 1366933"/>
                  <a:gd name="f429" fmla="val 3147060"/>
                  <a:gd name="f430" fmla="val 1367314"/>
                  <a:gd name="f431" fmla="val 3142869"/>
                  <a:gd name="f432" fmla="val 3130105"/>
                  <a:gd name="f433" fmla="val 1367600"/>
                  <a:gd name="f434" fmla="val 3117342"/>
                  <a:gd name="f435" fmla="val 3104578"/>
                  <a:gd name="f436" fmla="val 1367981"/>
                  <a:gd name="f437" fmla="val 3096768"/>
                  <a:gd name="f438" fmla="val 1368362"/>
                  <a:gd name="f439" fmla="val 3088577"/>
                  <a:gd name="f440" fmla="val 1372267"/>
                  <a:gd name="f441" fmla="val 3081337"/>
                  <a:gd name="f442" fmla="val 1370838"/>
                  <a:gd name="f443" fmla="val 3066574"/>
                  <a:gd name="f444" fmla="val 1368076"/>
                  <a:gd name="f445" fmla="val 3051810"/>
                  <a:gd name="f446" fmla="val 1374267"/>
                  <a:gd name="f447" fmla="val 3037047"/>
                  <a:gd name="f448" fmla="val 1369124"/>
                  <a:gd name="f449" fmla="val 3032474"/>
                  <a:gd name="f450" fmla="val 3026188"/>
                  <a:gd name="f451" fmla="val 1371410"/>
                  <a:gd name="f452" fmla="val 3020663"/>
                  <a:gd name="f453" fmla="val 1371600"/>
                  <a:gd name="f454" fmla="val 3006852"/>
                  <a:gd name="f455" fmla="val 1372076"/>
                  <a:gd name="f456" fmla="val 2993041"/>
                  <a:gd name="f457" fmla="val 1371981"/>
                  <a:gd name="f458" fmla="val 2979230"/>
                  <a:gd name="f459" fmla="val 1371886"/>
                  <a:gd name="f460" fmla="val 2966847"/>
                  <a:gd name="f461" fmla="val 1371791"/>
                  <a:gd name="f462" fmla="val 2953988"/>
                  <a:gd name="f463" fmla="val 1373124"/>
                  <a:gd name="f464" fmla="val 2942082"/>
                  <a:gd name="f465" fmla="val 1370457"/>
                  <a:gd name="f466" fmla="val 2929604"/>
                  <a:gd name="f467" fmla="val 2918365"/>
                  <a:gd name="f468" fmla="val 2906268"/>
                  <a:gd name="f469" fmla="val 1371219"/>
                  <a:gd name="f470" fmla="val 2897981"/>
                  <a:gd name="f471" fmla="val 1373410"/>
                  <a:gd name="f472" fmla="val 2889218"/>
                  <a:gd name="f473" fmla="val 2880646"/>
                  <a:gd name="f474" fmla="val 2871407"/>
                  <a:gd name="f475" fmla="val 1375124"/>
                  <a:gd name="f476" fmla="val 2861215"/>
                  <a:gd name="f477" fmla="val 2852833"/>
                  <a:gd name="f478" fmla="val 2827877"/>
                  <a:gd name="f479" fmla="val 1385602"/>
                  <a:gd name="f480" fmla="val 2802255"/>
                  <a:gd name="f481" fmla="val 1387602"/>
                  <a:gd name="f482" fmla="val 2776157"/>
                  <a:gd name="f483" fmla="val 2771394"/>
                  <a:gd name="f484" fmla="val 2766536"/>
                  <a:gd name="f485" fmla="val 1386269"/>
                  <a:gd name="f486" fmla="val 2761965"/>
                  <a:gd name="f487" fmla="val 1384840"/>
                  <a:gd name="f488" fmla="val 2735294"/>
                  <a:gd name="f489" fmla="val 2708529"/>
                  <a:gd name="f490" fmla="val 1377029"/>
                  <a:gd name="f491" fmla="val 2681383"/>
                  <a:gd name="f492" fmla="val 1382268"/>
                  <a:gd name="f493" fmla="val 2675763"/>
                  <a:gd name="f494" fmla="val 1383411"/>
                  <a:gd name="f495" fmla="val 2669477"/>
                  <a:gd name="f496" fmla="val 1383602"/>
                  <a:gd name="f497" fmla="val 2663857"/>
                  <a:gd name="f498" fmla="val 1382459"/>
                  <a:gd name="f499" fmla="val 2648045"/>
                  <a:gd name="f500" fmla="val 2632710"/>
                  <a:gd name="f501" fmla="val 1373600"/>
                  <a:gd name="f502" fmla="val 2616803"/>
                  <a:gd name="f503" fmla="val 2590515"/>
                  <a:gd name="f504" fmla="val 2567750"/>
                  <a:gd name="f505" fmla="val 1380458"/>
                  <a:gd name="f506" fmla="val 2544223"/>
                  <a:gd name="f507" fmla="val 1389031"/>
                  <a:gd name="f508" fmla="val 2521839"/>
                  <a:gd name="f509" fmla="val 1397127"/>
                  <a:gd name="f510" fmla="val 2502789"/>
                  <a:gd name="f511" fmla="val 1415415"/>
                  <a:gd name="f512" fmla="val 2476309"/>
                  <a:gd name="f513" fmla="val 2473643"/>
                  <a:gd name="f514" fmla="val 1410938"/>
                  <a:gd name="f515" fmla="val 2470690"/>
                  <a:gd name="f516" fmla="val 1413510"/>
                  <a:gd name="f517" fmla="val 2467737"/>
                  <a:gd name="f518" fmla="val 1414177"/>
                  <a:gd name="f519" fmla="val 2459641"/>
                  <a:gd name="f520" fmla="val 1415987"/>
                  <a:gd name="f521" fmla="val 2451545"/>
                  <a:gd name="f522" fmla="val 1418177"/>
                  <a:gd name="f523" fmla="val 2443353"/>
                  <a:gd name="f524" fmla="val 1419035"/>
                  <a:gd name="f525" fmla="val 2433352"/>
                  <a:gd name="f526" fmla="val 1420178"/>
                  <a:gd name="f527" fmla="val 2423160"/>
                  <a:gd name="f528" fmla="val 1419797"/>
                  <a:gd name="f529" fmla="val 2413159"/>
                  <a:gd name="f530" fmla="val 1420749"/>
                  <a:gd name="f531" fmla="val 2400300"/>
                  <a:gd name="f532" fmla="val 1421892"/>
                  <a:gd name="f533" fmla="val 2387632"/>
                  <a:gd name="f534" fmla="val 2374868"/>
                  <a:gd name="f535" fmla="val 2364581"/>
                  <a:gd name="f536" fmla="val 2354389"/>
                  <a:gd name="f537" fmla="val 1421416"/>
                  <a:gd name="f538" fmla="val 2344198"/>
                  <a:gd name="f539" fmla="val 1419701"/>
                  <a:gd name="f540" fmla="val 2329815"/>
                  <a:gd name="f541" fmla="val 1417320"/>
                  <a:gd name="f542" fmla="val 2314003"/>
                  <a:gd name="f543" fmla="val 1417987"/>
                  <a:gd name="f544" fmla="val 2301335"/>
                  <a:gd name="f545" fmla="val 1411891"/>
                  <a:gd name="f546" fmla="val 2287810"/>
                  <a:gd name="f547" fmla="val 1405414"/>
                  <a:gd name="f548" fmla="val 2274951"/>
                  <a:gd name="f549" fmla="val 1402461"/>
                  <a:gd name="f550" fmla="val 2260949"/>
                  <a:gd name="f551" fmla="val 1404461"/>
                  <a:gd name="f552" fmla="val 2256282"/>
                  <a:gd name="f553" fmla="val 1405128"/>
                  <a:gd name="f554" fmla="val 2250281"/>
                  <a:gd name="f555" fmla="val 1409129"/>
                  <a:gd name="f556" fmla="val 2248186"/>
                  <a:gd name="f557" fmla="val 1413224"/>
                  <a:gd name="f558" fmla="val 2243518"/>
                  <a:gd name="f559" fmla="val 1422368"/>
                  <a:gd name="f560" fmla="val 2237137"/>
                  <a:gd name="f561" fmla="val 1423988"/>
                  <a:gd name="f562" fmla="val 2228469"/>
                  <a:gd name="f563" fmla="val 1420844"/>
                  <a:gd name="f564" fmla="val 2220944"/>
                  <a:gd name="f565" fmla="val 2211705"/>
                  <a:gd name="f566" fmla="val 1416844"/>
                  <a:gd name="f567" fmla="val 2206562"/>
                  <a:gd name="f568" fmla="val 1411700"/>
                  <a:gd name="f569" fmla="val 2191988"/>
                  <a:gd name="f570" fmla="val 2173414"/>
                  <a:gd name="f571" fmla="val 1396651"/>
                  <a:gd name="f572" fmla="val 2155317"/>
                  <a:gd name="f573" fmla="val 1392746"/>
                  <a:gd name="f574" fmla="val 2144269"/>
                  <a:gd name="f575" fmla="val 2133981"/>
                  <a:gd name="f576" fmla="val 1390269"/>
                  <a:gd name="f577" fmla="val 2122932"/>
                  <a:gd name="f578" fmla="val 1391888"/>
                  <a:gd name="f579" fmla="val 2098930"/>
                  <a:gd name="f580" fmla="val 1395508"/>
                  <a:gd name="f581" fmla="val 2075593"/>
                  <a:gd name="f582" fmla="val 2052542"/>
                  <a:gd name="f583" fmla="val 1383792"/>
                  <a:gd name="f584" fmla="val 2037302"/>
                  <a:gd name="f585" fmla="val 1379411"/>
                  <a:gd name="f586" fmla="val 2021681"/>
                  <a:gd name="f587" fmla="val 1376744"/>
                  <a:gd name="f588" fmla="val 2006537"/>
                  <a:gd name="f589" fmla="val 1995202"/>
                  <a:gd name="f590" fmla="val 1368838"/>
                  <a:gd name="f591" fmla="val 1983868"/>
                  <a:gd name="f592" fmla="val 1364742"/>
                  <a:gd name="f593" fmla="val 1973486"/>
                  <a:gd name="f594" fmla="val 1359218"/>
                  <a:gd name="f595" fmla="val 1958435"/>
                  <a:gd name="f596" fmla="val 1351121"/>
                  <a:gd name="f597" fmla="val 1945292"/>
                  <a:gd name="f598" fmla="val 1338929"/>
                  <a:gd name="f599" fmla="val 1926146"/>
                  <a:gd name="f600" fmla="val 1342168"/>
                  <a:gd name="f601" fmla="val 1909286"/>
                  <a:gd name="f602" fmla="val 1345025"/>
                  <a:gd name="f603" fmla="val 1894047"/>
                  <a:gd name="f604" fmla="val 1339025"/>
                  <a:gd name="f605" fmla="val 1878616"/>
                  <a:gd name="f606" fmla="val 1333310"/>
                  <a:gd name="f607" fmla="val 1867281"/>
                  <a:gd name="f608" fmla="val 1329119"/>
                  <a:gd name="f609" fmla="val 1855948"/>
                  <a:gd name="f610" fmla="val 1324832"/>
                  <a:gd name="f611" fmla="val 1844231"/>
                  <a:gd name="f612" fmla="val 1322165"/>
                  <a:gd name="f613" fmla="val 1830324"/>
                  <a:gd name="f614" fmla="val 1319022"/>
                  <a:gd name="f615" fmla="val 1814608"/>
                  <a:gd name="f616" fmla="val 1320356"/>
                  <a:gd name="f617" fmla="val 1802225"/>
                  <a:gd name="f618" fmla="val 1314545"/>
                  <a:gd name="f619" fmla="val 1789271"/>
                  <a:gd name="f620" fmla="val 1308449"/>
                  <a:gd name="f621" fmla="val 1778509"/>
                  <a:gd name="f622" fmla="val 1312545"/>
                  <a:gd name="f623" fmla="val 1766983"/>
                  <a:gd name="f624" fmla="val 1314260"/>
                  <a:gd name="f625" fmla="val 1748600"/>
                  <a:gd name="f626" fmla="val 1316927"/>
                  <a:gd name="f627" fmla="val 1730311"/>
                  <a:gd name="f628" fmla="val 1321880"/>
                  <a:gd name="f629" fmla="val 1711738"/>
                  <a:gd name="f630" fmla="val 1315593"/>
                  <a:gd name="f631" fmla="val 1689164"/>
                  <a:gd name="f632" fmla="val 1307973"/>
                  <a:gd name="f633" fmla="val 1666780"/>
                  <a:gd name="f634" fmla="val 1299782"/>
                  <a:gd name="f635" fmla="val 1644111"/>
                  <a:gd name="f636" fmla="val 1635347"/>
                  <a:gd name="f637" fmla="val 1289780"/>
                  <a:gd name="f638" fmla="val 1625919"/>
                  <a:gd name="f639" fmla="val 1288637"/>
                  <a:gd name="f640" fmla="val 1616774"/>
                  <a:gd name="f641" fmla="val 1287399"/>
                  <a:gd name="f642" fmla="val 1608107"/>
                  <a:gd name="f643" fmla="val 1286351"/>
                  <a:gd name="f644" fmla="val 1597725"/>
                  <a:gd name="f645" fmla="val 1289018"/>
                  <a:gd name="f646" fmla="val 1591056"/>
                  <a:gd name="f647" fmla="val 1285018"/>
                  <a:gd name="f648" fmla="val 1573911"/>
                  <a:gd name="f649" fmla="val 1274731"/>
                  <a:gd name="f650" fmla="val 1556291"/>
                  <a:gd name="f651" fmla="val 1269683"/>
                  <a:gd name="f652" fmla="val 1536478"/>
                  <a:gd name="f653" fmla="val 1529048"/>
                  <a:gd name="f654" fmla="val 1521809"/>
                  <a:gd name="f655" fmla="val 1265396"/>
                  <a:gd name="f656" fmla="val 1514285"/>
                  <a:gd name="f657" fmla="val 1264634"/>
                  <a:gd name="f658" fmla="val 1503997"/>
                  <a:gd name="f659" fmla="val 1263682"/>
                  <a:gd name="f660" fmla="val 1492186"/>
                  <a:gd name="f661" fmla="val 1261110"/>
                  <a:gd name="f662" fmla="val 1483233"/>
                  <a:gd name="f663" fmla="val 1264730"/>
                  <a:gd name="f664" fmla="val 1462183"/>
                  <a:gd name="f665" fmla="val 1273302"/>
                  <a:gd name="f666" fmla="val 1445134"/>
                  <a:gd name="f667" fmla="val 1266158"/>
                  <a:gd name="f668" fmla="val 1426750"/>
                  <a:gd name="f669" fmla="val 1257681"/>
                  <a:gd name="f670" fmla="val 1408652"/>
                  <a:gd name="f671" fmla="val 1249299"/>
                  <a:gd name="f672" fmla="val 1389602"/>
                  <a:gd name="f673" fmla="val 1242632"/>
                  <a:gd name="f674" fmla="val 1370362"/>
                  <a:gd name="f675" fmla="val 1237107"/>
                  <a:gd name="f676" fmla="val 1363123"/>
                  <a:gd name="f677" fmla="val 1235107"/>
                  <a:gd name="f678" fmla="val 1354456"/>
                  <a:gd name="f679" fmla="val 1238441"/>
                  <a:gd name="f680" fmla="val 1346454"/>
                  <a:gd name="f681" fmla="val 1239107"/>
                  <a:gd name="f682" fmla="val 1343596"/>
                  <a:gd name="f683" fmla="val 1239298"/>
                  <a:gd name="f684" fmla="val 1340453"/>
                  <a:gd name="f685" fmla="val 1239584"/>
                  <a:gd name="f686" fmla="val 1337882"/>
                  <a:gd name="f687" fmla="val 1238631"/>
                  <a:gd name="f688" fmla="val 1313022"/>
                  <a:gd name="f689" fmla="val 1229487"/>
                  <a:gd name="f690" fmla="val 1287780"/>
                  <a:gd name="f691" fmla="val 1222534"/>
                  <a:gd name="f692" fmla="val 1260825"/>
                  <a:gd name="f693" fmla="val 1227296"/>
                  <a:gd name="f694" fmla="val 1258349"/>
                  <a:gd name="f695" fmla="val 1227773"/>
                  <a:gd name="f696" fmla="val 1255586"/>
                  <a:gd name="f697" fmla="val 1226725"/>
                  <a:gd name="f698" fmla="val 1226058"/>
                  <a:gd name="f699" fmla="val 1241012"/>
                  <a:gd name="f700" fmla="val 1222629"/>
                  <a:gd name="f701" fmla="val 1229201"/>
                  <a:gd name="f702" fmla="val 1217200"/>
                  <a:gd name="f703" fmla="val 1216915"/>
                  <a:gd name="f704" fmla="val 1215962"/>
                  <a:gd name="f705" fmla="val 1186625"/>
                  <a:gd name="f706" fmla="val 1212914"/>
                  <a:gd name="f707" fmla="val 1156146"/>
                  <a:gd name="f708" fmla="val 1211675"/>
                  <a:gd name="f709" fmla="val 1125664"/>
                  <a:gd name="f710" fmla="val 1209675"/>
                  <a:gd name="f711" fmla="val 1123759"/>
                  <a:gd name="f712" fmla="val 1209580"/>
                  <a:gd name="f713" fmla="val 1121759"/>
                  <a:gd name="f714" fmla="val 1120045"/>
                  <a:gd name="f715" fmla="val 1208913"/>
                  <a:gd name="f716" fmla="val 1108805"/>
                  <a:gd name="f717" fmla="val 1204817"/>
                  <a:gd name="f718" fmla="val 1098995"/>
                  <a:gd name="f719" fmla="val 1206151"/>
                  <a:gd name="f720" fmla="val 1089469"/>
                  <a:gd name="f721" fmla="val 1213961"/>
                  <a:gd name="f722" fmla="val 1085278"/>
                  <a:gd name="f723" fmla="val 1217390"/>
                  <a:gd name="f724" fmla="val 1079563"/>
                  <a:gd name="f725" fmla="val 1219200"/>
                  <a:gd name="f726" fmla="val 1074325"/>
                  <a:gd name="f727" fmla="val 1221105"/>
                  <a:gd name="f728" fmla="val 1066609"/>
                  <a:gd name="f729" fmla="val 1223963"/>
                  <a:gd name="f730" fmla="val 1058704"/>
                  <a:gd name="f731" fmla="val 1050703"/>
                  <a:gd name="f732" fmla="val 1042797"/>
                  <a:gd name="f733" fmla="val 1230249"/>
                  <a:gd name="f734" fmla="val 1034320"/>
                  <a:gd name="f735" fmla="val 1232630"/>
                  <a:gd name="f736" fmla="val 1026700"/>
                  <a:gd name="f737" fmla="val 1231297"/>
                  <a:gd name="f738" fmla="val 1012984"/>
                  <a:gd name="f739" fmla="val 1228916"/>
                  <a:gd name="f740" fmla="val 999934"/>
                  <a:gd name="f741" fmla="val 1223582"/>
                  <a:gd name="f742" fmla="val 986409"/>
                  <a:gd name="f743" fmla="val 1220057"/>
                  <a:gd name="f744" fmla="val 981742"/>
                  <a:gd name="f745" fmla="val 1218819"/>
                  <a:gd name="f746" fmla="val 976598"/>
                  <a:gd name="f747" fmla="val 1219010"/>
                  <a:gd name="f748" fmla="val 971741"/>
                  <a:gd name="f749" fmla="val 1218914"/>
                  <a:gd name="f750" fmla="val 960596"/>
                  <a:gd name="f751" fmla="val 1218629"/>
                  <a:gd name="f752" fmla="val 949166"/>
                  <a:gd name="f753" fmla="val 1221391"/>
                  <a:gd name="f754" fmla="val 939070"/>
                  <a:gd name="f755" fmla="val 1213485"/>
                  <a:gd name="f756" fmla="val 929736"/>
                  <a:gd name="f757" fmla="val 920305"/>
                  <a:gd name="f758" fmla="val 1208246"/>
                  <a:gd name="f759" fmla="val 910495"/>
                  <a:gd name="f760" fmla="val 1213866"/>
                  <a:gd name="f761" fmla="val 903446"/>
                  <a:gd name="f762" fmla="val 1217867"/>
                  <a:gd name="f763" fmla="val 895446"/>
                  <a:gd name="f764" fmla="val 1221010"/>
                  <a:gd name="f765" fmla="val 887540"/>
                  <a:gd name="f766" fmla="val 876681"/>
                  <a:gd name="f767" fmla="val 1224629"/>
                  <a:gd name="f768" fmla="val 865918"/>
                  <a:gd name="f769" fmla="val 1225487"/>
                  <a:gd name="f770" fmla="val 854202"/>
                  <a:gd name="f771" fmla="val 1224248"/>
                  <a:gd name="f772" fmla="val 845915"/>
                  <a:gd name="f773" fmla="val 1223391"/>
                  <a:gd name="f774" fmla="val 839152"/>
                  <a:gd name="f775" fmla="val 1223010"/>
                  <a:gd name="f776" fmla="val 832675"/>
                  <a:gd name="f777" fmla="val 1217962"/>
                  <a:gd name="f778" fmla="val 831628"/>
                  <a:gd name="f779" fmla="val 829723"/>
                  <a:gd name="f780" fmla="val 1217009"/>
                  <a:gd name="f781" fmla="val 828294"/>
                  <a:gd name="f782" fmla="val 1217105"/>
                  <a:gd name="f783" fmla="val 809530"/>
                  <a:gd name="f784" fmla="val 1218724"/>
                  <a:gd name="f785" fmla="val 790956"/>
                  <a:gd name="f786" fmla="val 772001"/>
                  <a:gd name="f787" fmla="val 1216723"/>
                  <a:gd name="f788" fmla="val 747904"/>
                  <a:gd name="f789" fmla="val 1215200"/>
                  <a:gd name="f790" fmla="val 722566"/>
                  <a:gd name="f791" fmla="val 1219676"/>
                  <a:gd name="f792" fmla="val 701707"/>
                  <a:gd name="f793" fmla="val 1235678"/>
                  <a:gd name="f794" fmla="val 698659"/>
                  <a:gd name="f795" fmla="val 1238060"/>
                  <a:gd name="f796" fmla="val 694087"/>
                  <a:gd name="f797" fmla="val 690086"/>
                  <a:gd name="f798" fmla="val 1239679"/>
                  <a:gd name="f799" fmla="val 671227"/>
                  <a:gd name="f800" fmla="val 1242155"/>
                  <a:gd name="f801" fmla="val 652272"/>
                  <a:gd name="f802" fmla="val 1243870"/>
                  <a:gd name="f803" fmla="val 633412"/>
                  <a:gd name="f804" fmla="val 1246632"/>
                  <a:gd name="f805" fmla="val 623125"/>
                  <a:gd name="f806" fmla="val 1248156"/>
                  <a:gd name="f807" fmla="val 612362"/>
                  <a:gd name="f808" fmla="val 1249490"/>
                  <a:gd name="f809" fmla="val 603028"/>
                  <a:gd name="f810" fmla="val 1253681"/>
                  <a:gd name="f811" fmla="val 593885"/>
                  <a:gd name="f812" fmla="val 1257776"/>
                  <a:gd name="f813" fmla="val 586549"/>
                  <a:gd name="f814" fmla="val 1262634"/>
                  <a:gd name="f815" fmla="val 581120"/>
                  <a:gd name="f816" fmla="val 1254062"/>
                  <a:gd name="f817" fmla="val 571406"/>
                  <a:gd name="f818" fmla="val 1258634"/>
                  <a:gd name="f819" fmla="val 562927"/>
                  <a:gd name="f820" fmla="val 1262444"/>
                  <a:gd name="f821" fmla="val 554642"/>
                  <a:gd name="f822" fmla="val 1266539"/>
                  <a:gd name="f823" fmla="val 551593"/>
                  <a:gd name="f824" fmla="val 1268063"/>
                  <a:gd name="f825" fmla="val 549021"/>
                  <a:gd name="f826" fmla="val 1270540"/>
                  <a:gd name="f827" fmla="val 545973"/>
                  <a:gd name="f828" fmla="val 1271969"/>
                  <a:gd name="f829" fmla="val 542734"/>
                  <a:gd name="f830" fmla="val 1273493"/>
                  <a:gd name="f831" fmla="val 539115"/>
                  <a:gd name="f832" fmla="val 1274445"/>
                  <a:gd name="f833" fmla="val 535591"/>
                  <a:gd name="f834" fmla="val 1275207"/>
                  <a:gd name="f835" fmla="val 519874"/>
                  <a:gd name="f836" fmla="val 1278636"/>
                  <a:gd name="f837" fmla="val 504158"/>
                  <a:gd name="f838" fmla="val 1281779"/>
                  <a:gd name="f839" fmla="val 488538"/>
                  <a:gd name="f840" fmla="val 1285494"/>
                  <a:gd name="f841" fmla="val 485489"/>
                  <a:gd name="f842" fmla="val 1286256"/>
                  <a:gd name="f843" fmla="val 482917"/>
                  <a:gd name="f844" fmla="val 1289304"/>
                  <a:gd name="f845" fmla="val 480155"/>
                  <a:gd name="f846" fmla="val 1291304"/>
                  <a:gd name="f847" fmla="val 478345"/>
                  <a:gd name="f848" fmla="val 1292638"/>
                  <a:gd name="f849" fmla="val 476536"/>
                  <a:gd name="f850" fmla="val 1294638"/>
                  <a:gd name="f851" fmla="val 474535"/>
                  <a:gd name="f852" fmla="val 1294924"/>
                  <a:gd name="f853" fmla="val 459295"/>
                  <a:gd name="f854" fmla="val 1297210"/>
                  <a:gd name="f855" fmla="val 444151"/>
                  <a:gd name="f856" fmla="val 1299877"/>
                  <a:gd name="f857" fmla="val 428816"/>
                  <a:gd name="f858" fmla="val 1301020"/>
                  <a:gd name="f859" fmla="val 415957"/>
                  <a:gd name="f860" fmla="val 1301972"/>
                  <a:gd name="f861" fmla="val 403574"/>
                  <a:gd name="f862" fmla="val 1301687"/>
                  <a:gd name="f863" fmla="val 400241"/>
                  <a:gd name="f864" fmla="val 1318260"/>
                  <a:gd name="f865" fmla="val 399669"/>
                  <a:gd name="f866" fmla="val 1321118"/>
                  <a:gd name="f867" fmla="val 395573"/>
                  <a:gd name="f868" fmla="val 1324166"/>
                  <a:gd name="f869" fmla="val 392431"/>
                  <a:gd name="f870" fmla="val 1325594"/>
                  <a:gd name="f871" fmla="val 383477"/>
                  <a:gd name="f872" fmla="val 1329690"/>
                  <a:gd name="f873" fmla="val 373951"/>
                  <a:gd name="f874" fmla="val 1332452"/>
                  <a:gd name="f875" fmla="val 365093"/>
                  <a:gd name="f876" fmla="val 1336643"/>
                  <a:gd name="f877" fmla="val 336042"/>
                  <a:gd name="f878" fmla="val 1350645"/>
                  <a:gd name="f879" fmla="val 305658"/>
                  <a:gd name="f880" fmla="val 1359503"/>
                  <a:gd name="f881" fmla="val 273177"/>
                  <a:gd name="f882" fmla="val 1357884"/>
                  <a:gd name="f883" fmla="val 263081"/>
                  <a:gd name="f884" fmla="val 1357408"/>
                  <a:gd name="f885" fmla="val 253270"/>
                  <a:gd name="f886" fmla="val 1352264"/>
                  <a:gd name="f887" fmla="val 246888"/>
                  <a:gd name="f888" fmla="val 1350359"/>
                  <a:gd name="f889" fmla="val 228506"/>
                  <a:gd name="f890" fmla="val 213075"/>
                  <a:gd name="f891" fmla="val 1365123"/>
                  <a:gd name="f892" fmla="val 196977"/>
                  <a:gd name="f893" fmla="val 1370552"/>
                  <a:gd name="f894" fmla="val 182785"/>
                  <a:gd name="f895" fmla="val 1375410"/>
                  <a:gd name="f896" fmla="val 167926"/>
                  <a:gd name="f897" fmla="val 1378458"/>
                  <a:gd name="f898" fmla="val 153352"/>
                  <a:gd name="f899" fmla="val 1381982"/>
                  <a:gd name="f900" fmla="val 148018"/>
                  <a:gd name="f901" fmla="val 1383316"/>
                  <a:gd name="f902" fmla="val 142589"/>
                  <a:gd name="f903" fmla="val 1384078"/>
                  <a:gd name="f904" fmla="val 137160"/>
                  <a:gd name="f905" fmla="val 1384745"/>
                  <a:gd name="f906" fmla="val 120206"/>
                  <a:gd name="f907" fmla="val 1386840"/>
                  <a:gd name="f908" fmla="val 102489"/>
                  <a:gd name="f909" fmla="val 85917"/>
                  <a:gd name="f910" fmla="val 1389793"/>
                  <a:gd name="f911" fmla="val 77248"/>
                  <a:gd name="f912" fmla="val 1393984"/>
                  <a:gd name="f913" fmla="val 68675"/>
                  <a:gd name="f914" fmla="val 1399032"/>
                  <a:gd name="f915" fmla="val 59532"/>
                  <a:gd name="f916" fmla="val 1401223"/>
                  <a:gd name="f917" fmla="val 49721"/>
                  <a:gd name="f918" fmla="val 1403604"/>
                  <a:gd name="f919" fmla="val 40124"/>
                  <a:gd name="f920" fmla="val 30325"/>
                  <a:gd name="f921" fmla="val 1409974"/>
                  <a:gd name="f922" fmla="val 1412360"/>
                  <a:gd name="f923" fmla="val 1058622"/>
                  <a:gd name="f924" fmla="val 17145"/>
                  <a:gd name="f925" fmla="val 1060228"/>
                  <a:gd name="f926" fmla="val 26480"/>
                  <a:gd name="f927" fmla="val 1061561"/>
                  <a:gd name="f928" fmla="val 35528"/>
                  <a:gd name="f929" fmla="val 1066133"/>
                  <a:gd name="f930" fmla="val 44672"/>
                  <a:gd name="f931" fmla="val 1066324"/>
                  <a:gd name="f932" fmla="val 59055"/>
                  <a:gd name="f933" fmla="val 1066610"/>
                  <a:gd name="f934" fmla="val 71819"/>
                  <a:gd name="f935" fmla="val 1068419"/>
                  <a:gd name="f936" fmla="val 84677"/>
                  <a:gd name="f937" fmla="val 1076230"/>
                  <a:gd name="f938" fmla="val 104108"/>
                  <a:gd name="f939" fmla="val 1087946"/>
                  <a:gd name="f940" fmla="val 120110"/>
                  <a:gd name="f941" fmla="val 1082993"/>
                  <a:gd name="f942" fmla="val 132017"/>
                  <a:gd name="f943" fmla="val 1064990"/>
                  <a:gd name="f944" fmla="val 133255"/>
                  <a:gd name="f945" fmla="val 1063181"/>
                  <a:gd name="f946" fmla="val 134874"/>
                  <a:gd name="f947" fmla="val 1060799"/>
                  <a:gd name="f948" fmla="val 136779"/>
                  <a:gd name="f949" fmla="val 1060323"/>
                  <a:gd name="f950" fmla="val 153639"/>
                  <a:gd name="f951" fmla="val 1056132"/>
                  <a:gd name="f952" fmla="val 170974"/>
                  <a:gd name="f953" fmla="val 1048131"/>
                  <a:gd name="f954" fmla="val 187547"/>
                  <a:gd name="f955" fmla="val 1049179"/>
                  <a:gd name="f956" fmla="val 216789"/>
                  <a:gd name="f957" fmla="val 1051084"/>
                  <a:gd name="f958" fmla="val 244316"/>
                  <a:gd name="f959" fmla="val 1048798"/>
                  <a:gd name="f960" fmla="val 270891"/>
                  <a:gd name="f961" fmla="val 1036415"/>
                  <a:gd name="f962" fmla="val 272510"/>
                  <a:gd name="f963" fmla="val 1035653"/>
                  <a:gd name="f964" fmla="val 274987"/>
                  <a:gd name="f965" fmla="val 1034891"/>
                  <a:gd name="f966" fmla="val 276320"/>
                  <a:gd name="f967" fmla="val 1035558"/>
                  <a:gd name="f968" fmla="val 292322"/>
                  <a:gd name="f969" fmla="val 1043845"/>
                  <a:gd name="f970" fmla="val 309848"/>
                  <a:gd name="f971" fmla="val 1050417"/>
                  <a:gd name="f972" fmla="val 323755"/>
                  <a:gd name="f973" fmla="val 336995"/>
                  <a:gd name="f974" fmla="val 1072134"/>
                  <a:gd name="f975" fmla="val 352997"/>
                  <a:gd name="f976" fmla="val 1072229"/>
                  <a:gd name="f977" fmla="val 361855"/>
                  <a:gd name="f978" fmla="val 1057942"/>
                  <a:gd name="f979" fmla="val 366236"/>
                  <a:gd name="f980" fmla="val 1050893"/>
                  <a:gd name="f981" fmla="val 372332"/>
                  <a:gd name="f982" fmla="val 1042702"/>
                  <a:gd name="f983" fmla="val 379571"/>
                  <a:gd name="f984" fmla="val 1039939"/>
                  <a:gd name="f985" fmla="val 395954"/>
                  <a:gd name="f986" fmla="val 1033653"/>
                  <a:gd name="f987" fmla="val 413481"/>
                  <a:gd name="f988" fmla="val 1030414"/>
                  <a:gd name="f989" fmla="val 430530"/>
                  <a:gd name="f990" fmla="val 1025747"/>
                  <a:gd name="f991" fmla="val 451581"/>
                  <a:gd name="f992" fmla="val 1020032"/>
                  <a:gd name="f993" fmla="val 472345"/>
                  <a:gd name="f994" fmla="val 493300"/>
                  <a:gd name="f995" fmla="val 1027176"/>
                  <a:gd name="f996" fmla="val 508064"/>
                  <a:gd name="f997" fmla="val 1032224"/>
                  <a:gd name="f998" fmla="val 523113"/>
                  <a:gd name="f999" fmla="val 537782"/>
                  <a:gd name="f1000" fmla="val 1025366"/>
                  <a:gd name="f1001" fmla="val 545687"/>
                  <a:gd name="f1002" fmla="val 1021652"/>
                  <a:gd name="f1003" fmla="val 553784"/>
                  <a:gd name="f1004" fmla="val 1017842"/>
                  <a:gd name="f1005" fmla="val 562166"/>
                  <a:gd name="f1006" fmla="val 1015746"/>
                  <a:gd name="f1007" fmla="val 567595"/>
                  <a:gd name="f1008" fmla="val 1014412"/>
                  <a:gd name="f1009" fmla="val 573881"/>
                  <a:gd name="f1010" fmla="val 1015651"/>
                  <a:gd name="f1011" fmla="val 579596"/>
                  <a:gd name="f1012" fmla="val 1016699"/>
                  <a:gd name="f1013" fmla="val 590645"/>
                  <a:gd name="f1014" fmla="val 1018794"/>
                  <a:gd name="f1015" fmla="val 602075"/>
                  <a:gd name="f1016" fmla="val 1025176"/>
                  <a:gd name="f1017" fmla="val 1023557"/>
                  <a:gd name="f1018" fmla="val 647891"/>
                  <a:gd name="f1019" fmla="val 1031272"/>
                  <a:gd name="f1020" fmla="val 716090"/>
                  <a:gd name="f1021" fmla="val 1031653"/>
                  <a:gd name="f1022" fmla="val 731806"/>
                  <a:gd name="f1023" fmla="val 1031843"/>
                  <a:gd name="f1024" fmla="val 747332"/>
                  <a:gd name="f1025" fmla="val 758381"/>
                  <a:gd name="f1026" fmla="val 1018985"/>
                  <a:gd name="f1027" fmla="val 759809"/>
                  <a:gd name="f1028" fmla="val 1016889"/>
                  <a:gd name="f1029" fmla="val 766763"/>
                  <a:gd name="f1030" fmla="val 1018032"/>
                  <a:gd name="f1031" fmla="val 771049"/>
                  <a:gd name="f1032" fmla="val 1018699"/>
                  <a:gd name="f1033" fmla="val 780574"/>
                  <a:gd name="f1034" fmla="val 1020128"/>
                  <a:gd name="f1035" fmla="val 790004"/>
                  <a:gd name="f1036" fmla="val 1023747"/>
                  <a:gd name="f1037" fmla="val 799433"/>
                  <a:gd name="f1038" fmla="val 1023652"/>
                  <a:gd name="f1039" fmla="val 818960"/>
                  <a:gd name="f1040" fmla="val 838581"/>
                  <a:gd name="f1041" fmla="val 1022033"/>
                  <a:gd name="f1042" fmla="val 1020318"/>
                  <a:gd name="f1043" fmla="val 865346"/>
                  <a:gd name="f1044" fmla="val 1019651"/>
                  <a:gd name="f1045" fmla="val 872395"/>
                  <a:gd name="f1046" fmla="val 1017080"/>
                  <a:gd name="f1047" fmla="val 879634"/>
                  <a:gd name="f1048" fmla="val 1015270"/>
                  <a:gd name="f1049" fmla="val 883634"/>
                  <a:gd name="f1050" fmla="val 1014222"/>
                  <a:gd name="f1051" fmla="val 887921"/>
                  <a:gd name="f1052" fmla="val 1011460"/>
                  <a:gd name="f1053" fmla="val 891635"/>
                  <a:gd name="f1054" fmla="val 1012031"/>
                  <a:gd name="f1055" fmla="val 913162"/>
                  <a:gd name="f1056" fmla="val 1015365"/>
                  <a:gd name="f1057" fmla="val 932879"/>
                  <a:gd name="f1058" fmla="val 1007174"/>
                  <a:gd name="f1059" fmla="val 953262"/>
                  <a:gd name="f1060" fmla="val 1003078"/>
                  <a:gd name="f1061" fmla="val 962692"/>
                  <a:gd name="f1062" fmla="val 1001173"/>
                  <a:gd name="f1063" fmla="val 971550"/>
                  <a:gd name="f1064" fmla="val 996601"/>
                  <a:gd name="f1065" fmla="val 980694"/>
                  <a:gd name="f1066" fmla="val 993458"/>
                  <a:gd name="f1067" fmla="val 983075"/>
                  <a:gd name="f1068" fmla="val 992600"/>
                  <a:gd name="f1069" fmla="val 985742"/>
                  <a:gd name="f1070" fmla="val 991838"/>
                  <a:gd name="f1071" fmla="val 988124"/>
                  <a:gd name="f1072" fmla="val 992029"/>
                  <a:gd name="f1073" fmla="val 1001744"/>
                  <a:gd name="f1074" fmla="val 993172"/>
                  <a:gd name="f1075" fmla="val 994791"/>
                  <a:gd name="f1076" fmla="val 1028795"/>
                  <a:gd name="f1077" fmla="val 996029"/>
                  <a:gd name="f1078" fmla="val 1041083"/>
                  <a:gd name="f1079" fmla="val 997172"/>
                  <a:gd name="f1080" fmla="val 1053465"/>
                  <a:gd name="f1081" fmla="val 997553"/>
                  <a:gd name="f1082" fmla="val 1059275"/>
                  <a:gd name="f1083" fmla="val 1011555"/>
                  <a:gd name="f1084" fmla="val 1060133"/>
                  <a:gd name="f1085" fmla="val 1013746"/>
                  <a:gd name="f1086" fmla="val 1062990"/>
                  <a:gd name="f1087" fmla="val 1065181"/>
                  <a:gd name="f1088" fmla="val 1016794"/>
                  <a:gd name="f1089" fmla="val 1038797"/>
                  <a:gd name="f1090" fmla="val 1117092"/>
                  <a:gd name="f1091" fmla="val 1038225"/>
                  <a:gd name="f1092" fmla="val 1150144"/>
                  <a:gd name="f1093" fmla="val 1014984"/>
                  <a:gd name="f1094" fmla="val 1153573"/>
                  <a:gd name="f1095" fmla="val 1012603"/>
                  <a:gd name="f1096" fmla="val 1160907"/>
                  <a:gd name="f1097" fmla="val 1010888"/>
                  <a:gd name="f1098" fmla="val 1163193"/>
                  <a:gd name="f1099" fmla="val 1012793"/>
                  <a:gd name="f1100" fmla="val 1182624"/>
                  <a:gd name="f1101" fmla="val 1028605"/>
                  <a:gd name="f1102" fmla="val 1203865"/>
                  <a:gd name="f1103" fmla="val 1026890"/>
                  <a:gd name="f1104" fmla="val 1226249"/>
                  <a:gd name="f1105" fmla="val 1232059"/>
                  <a:gd name="f1106" fmla="val 1020604"/>
                  <a:gd name="f1107" fmla="val 1240251"/>
                  <a:gd name="f1108" fmla="val 1244632"/>
                  <a:gd name="f1109" fmla="val 1265492"/>
                  <a:gd name="f1110" fmla="val 1038320"/>
                  <a:gd name="f1111" fmla="val 1287876"/>
                  <a:gd name="f1112" fmla="val 1036225"/>
                  <a:gd name="f1113" fmla="val 1310545"/>
                  <a:gd name="f1114" fmla="val 1031939"/>
                  <a:gd name="f1115" fmla="val 1314069"/>
                  <a:gd name="f1116" fmla="val 1318356"/>
                  <a:gd name="f1117" fmla="val 1027652"/>
                  <a:gd name="f1118" fmla="val 1319879"/>
                  <a:gd name="f1119" fmla="val 1024319"/>
                  <a:gd name="f1120" fmla="val 1325309"/>
                  <a:gd name="f1121" fmla="val 1012508"/>
                  <a:gd name="f1122" fmla="val 1335501"/>
                  <a:gd name="f1123" fmla="val 1008507"/>
                  <a:gd name="f1124" fmla="val 1346740"/>
                  <a:gd name="f1125" fmla="val 1005173"/>
                  <a:gd name="f1126" fmla="val 1364457"/>
                  <a:gd name="f1127" fmla="val 999744"/>
                  <a:gd name="f1128" fmla="val 1381887"/>
                  <a:gd name="f1129" fmla="val 993362"/>
                  <a:gd name="f1130" fmla="val 1399699"/>
                  <a:gd name="f1131" fmla="val 988219"/>
                  <a:gd name="f1132" fmla="val 1404081"/>
                  <a:gd name="f1133" fmla="val 986981"/>
                  <a:gd name="f1134" fmla="val 1409510"/>
                  <a:gd name="f1135" fmla="val 987743"/>
                  <a:gd name="f1136" fmla="val 1414082"/>
                  <a:gd name="f1137" fmla="val 989171"/>
                  <a:gd name="f1138" fmla="val 1429703"/>
                  <a:gd name="f1139" fmla="val 994029"/>
                  <a:gd name="f1140" fmla="val 1439609"/>
                  <a:gd name="f1141" fmla="val 1006221"/>
                  <a:gd name="f1142" fmla="val 1450467"/>
                  <a:gd name="f1143" fmla="val 1017461"/>
                  <a:gd name="f1144" fmla="val 1455230"/>
                  <a:gd name="f1145" fmla="val 1022414"/>
                  <a:gd name="f1146" fmla="val 1461802"/>
                  <a:gd name="f1147" fmla="val 1025938"/>
                  <a:gd name="f1148" fmla="val 1468184"/>
                  <a:gd name="f1149" fmla="val 1484757"/>
                  <a:gd name="f1150" fmla="val 1036130"/>
                  <a:gd name="f1151" fmla="val 1501712"/>
                  <a:gd name="f1152" fmla="val 1518476"/>
                  <a:gd name="f1153" fmla="val 1049655"/>
                  <a:gd name="f1154" fmla="val 1520095"/>
                  <a:gd name="f1155" fmla="val 1050322"/>
                  <a:gd name="f1156" fmla="val 1521428"/>
                  <a:gd name="f1157" fmla="val 1052036"/>
                  <a:gd name="f1158" fmla="val 1522667"/>
                  <a:gd name="f1159" fmla="val 1535049"/>
                  <a:gd name="f1160" fmla="val 1068515"/>
                  <a:gd name="f1161" fmla="val 1547336"/>
                  <a:gd name="f1162" fmla="val 1083659"/>
                  <a:gd name="f1163" fmla="val 1559814"/>
                  <a:gd name="f1164" fmla="val 1098709"/>
                  <a:gd name="f1165" fmla="val 1562195"/>
                  <a:gd name="f1166" fmla="val 1101566"/>
                  <a:gd name="f1167" fmla="val 1565625"/>
                  <a:gd name="f1168" fmla="val 1103662"/>
                  <a:gd name="f1169" fmla="val 1568196"/>
                  <a:gd name="f1170" fmla="val 1106424"/>
                  <a:gd name="f1171" fmla="val 1571816"/>
                  <a:gd name="f1172" fmla="val 1110234"/>
                  <a:gd name="f1173" fmla="val 1576388"/>
                  <a:gd name="f1174" fmla="val 1113854"/>
                  <a:gd name="f1175" fmla="val 1578293"/>
                  <a:gd name="f1176" fmla="val 1118426"/>
                  <a:gd name="f1177" fmla="val 1584198"/>
                  <a:gd name="f1178" fmla="val 1595533"/>
                  <a:gd name="f1179" fmla="val 1139000"/>
                  <a:gd name="f1180" fmla="val 1609820"/>
                  <a:gd name="f1181" fmla="val 1141667"/>
                  <a:gd name="f1182" fmla="val 1622870"/>
                  <a:gd name="f1183" fmla="val 1144143"/>
                  <a:gd name="f1184" fmla="val 1635919"/>
                  <a:gd name="f1185" fmla="val 1146239"/>
                  <a:gd name="f1186" fmla="val 1648873"/>
                  <a:gd name="f1187" fmla="val 1149096"/>
                  <a:gd name="f1188" fmla="val 1664684"/>
                  <a:gd name="f1189" fmla="val 1152525"/>
                  <a:gd name="f1190" fmla="val 1680401"/>
                  <a:gd name="f1191" fmla="val 1156240"/>
                  <a:gd name="f1192" fmla="val 1696022"/>
                  <a:gd name="f1193" fmla="val 1160431"/>
                  <a:gd name="f1194" fmla="val 1702784"/>
                  <a:gd name="f1195" fmla="val 1162241"/>
                  <a:gd name="f1196" fmla="val 1709928"/>
                  <a:gd name="f1197" fmla="val 1164336"/>
                  <a:gd name="f1198" fmla="val 1715739"/>
                  <a:gd name="f1199" fmla="val 1168051"/>
                  <a:gd name="f1200" fmla="val 1732026"/>
                  <a:gd name="f1201" fmla="val 1178338"/>
                  <a:gd name="f1202" fmla="val 1749457"/>
                  <a:gd name="f1203" fmla="val 1185291"/>
                  <a:gd name="f1204" fmla="val 1768602"/>
                  <a:gd name="f1205" fmla="val 1182529"/>
                  <a:gd name="f1206" fmla="val 1783937"/>
                  <a:gd name="f1207" fmla="val 1180338"/>
                  <a:gd name="f1208" fmla="val 1796796"/>
                  <a:gd name="f1209" fmla="val 1185958"/>
                  <a:gd name="f1210" fmla="val 1806321"/>
                  <a:gd name="f1211" fmla="val 1194721"/>
                  <a:gd name="f1212" fmla="val 1823657"/>
                  <a:gd name="f1213" fmla="val 1210628"/>
                  <a:gd name="f1214" fmla="val 1842230"/>
                  <a:gd name="f1215" fmla="val 1207008"/>
                  <a:gd name="f1216" fmla="val 1860709"/>
                  <a:gd name="f1217" fmla="val 1201865"/>
                  <a:gd name="f1218" fmla="val 1870234"/>
                  <a:gd name="f1219" fmla="val 1199198"/>
                  <a:gd name="f1220" fmla="val 1878044"/>
                  <a:gd name="f1221" fmla="val 1199579"/>
                  <a:gd name="f1222" fmla="val 1887093"/>
                  <a:gd name="f1223" fmla="val 1202150"/>
                  <a:gd name="f1224" fmla="val 1908048"/>
                  <a:gd name="f1225" fmla="val 1208151"/>
                  <a:gd name="f1226" fmla="val 1922050"/>
                  <a:gd name="f1227" fmla="val 1224439"/>
                  <a:gd name="f1228" fmla="val 1935575"/>
                  <a:gd name="f1229" fmla="val 1238726"/>
                  <a:gd name="f1230" fmla="val 1947101"/>
                  <a:gd name="f1231" fmla="val 1250918"/>
                  <a:gd name="f1232" fmla="val 1960055"/>
                  <a:gd name="f1233" fmla="val 1974247"/>
                  <a:gd name="f1234" fmla="val 1262920"/>
                  <a:gd name="f1235" fmla="val 1992154"/>
                  <a:gd name="f1236" fmla="val 1269492"/>
                  <a:gd name="f1237" fmla="val 2006346"/>
                  <a:gd name="f1238" fmla="val 1267016"/>
                  <a:gd name="f1239" fmla="val 2014919"/>
                  <a:gd name="f1240" fmla="val 1251204"/>
                  <a:gd name="f1241" fmla="val 2017300"/>
                  <a:gd name="f1242" fmla="val 1246727"/>
                  <a:gd name="f1243" fmla="val 2021491"/>
                  <a:gd name="f1244" fmla="val 1241488"/>
                  <a:gd name="f1245" fmla="val 2025968"/>
                  <a:gd name="f1246" fmla="val 1240155"/>
                  <a:gd name="f1247" fmla="val 2047589"/>
                  <a:gd name="f1248" fmla="val 1233488"/>
                  <a:gd name="f1249" fmla="val 2069497"/>
                  <a:gd name="f1250" fmla="val 1223772"/>
                  <a:gd name="f1251" fmla="val 2092643"/>
                  <a:gd name="f1252" fmla="val 1229678"/>
                  <a:gd name="f1253" fmla="val 2124647"/>
                  <a:gd name="f1254" fmla="val 1237774"/>
                  <a:gd name="f1255" fmla="val 2155889"/>
                  <a:gd name="f1256" fmla="val 1237298"/>
                  <a:gd name="f1257" fmla="val 2187893"/>
                  <a:gd name="f1258" fmla="val 1229297"/>
                  <a:gd name="f1259" fmla="val 2239804"/>
                  <a:gd name="f1260" fmla="val 1216343"/>
                  <a:gd name="f1261" fmla="val 2291715"/>
                  <a:gd name="f1262" fmla="val 1202627"/>
                  <a:gd name="f1263" fmla="val 2346294"/>
                  <a:gd name="f1264" fmla="val 1205484"/>
                  <a:gd name="f1265" fmla="val 2355342"/>
                  <a:gd name="f1266" fmla="val 1205960"/>
                  <a:gd name="f1267" fmla="val 2366105"/>
                  <a:gd name="f1268" fmla="val 1200150"/>
                  <a:gd name="f1269" fmla="val 2373916"/>
                  <a:gd name="f1270" fmla="val 1194435"/>
                  <a:gd name="f1271" fmla="val 2388870"/>
                  <a:gd name="f1272" fmla="val 1183577"/>
                  <a:gd name="f1273" fmla="val 2388203"/>
                  <a:gd name="f1274" fmla="val 1182719"/>
                  <a:gd name="f1275" fmla="val 2404967"/>
                  <a:gd name="f1276" fmla="val 1191673"/>
                  <a:gd name="f1277" fmla="val 2408968"/>
                  <a:gd name="f1278" fmla="val 1193864"/>
                  <a:gd name="f1279" fmla="val 2413921"/>
                  <a:gd name="f1280" fmla="val 2416874"/>
                  <a:gd name="f1281" fmla="val 1198436"/>
                  <a:gd name="f1282" fmla="val 2431923"/>
                  <a:gd name="f1283" fmla="val 1214914"/>
                  <a:gd name="f1284" fmla="val 2450497"/>
                  <a:gd name="f1285" fmla="val 1210913"/>
                  <a:gd name="f1286" fmla="val 2468975"/>
                  <a:gd name="f1287" fmla="val 1208532"/>
                  <a:gd name="f1288" fmla="val 2472214"/>
                  <a:gd name="f1289" fmla="val 1208056"/>
                  <a:gd name="f1290" fmla="val 2476119"/>
                  <a:gd name="f1291" fmla="val 1207389"/>
                  <a:gd name="f1292" fmla="val 2478882"/>
                  <a:gd name="f1293" fmla="val 1208723"/>
                  <a:gd name="f1294" fmla="val 2491359"/>
                  <a:gd name="f1295" fmla="val 1214723"/>
                  <a:gd name="f1296" fmla="val 2501932"/>
                  <a:gd name="f1297" fmla="val 1212628"/>
                  <a:gd name="f1298" fmla="val 2512791"/>
                  <a:gd name="f1299" fmla="val 1204436"/>
                  <a:gd name="f1300" fmla="val 2522220"/>
                  <a:gd name="f1301" fmla="val 1197388"/>
                  <a:gd name="f1302" fmla="val 2533079"/>
                  <a:gd name="f1303" fmla="val 1193197"/>
                  <a:gd name="f1304" fmla="val 1201960"/>
                  <a:gd name="f1305" fmla="val 2568988"/>
                  <a:gd name="f1306" fmla="val 2595467"/>
                  <a:gd name="f1307" fmla="val 1222343"/>
                  <a:gd name="f1308" fmla="val 2623471"/>
                  <a:gd name="f1309" fmla="val 1210056"/>
                  <a:gd name="f1310" fmla="val 2643473"/>
                  <a:gd name="f1311" fmla="val 1201293"/>
                  <a:gd name="f1312" fmla="val 2663190"/>
                  <a:gd name="f1313" fmla="val 1199293"/>
                  <a:gd name="f1314" fmla="val 2684241"/>
                  <a:gd name="f1315" fmla="val 2692337"/>
                  <a:gd name="f1316" fmla="val 1211580"/>
                  <a:gd name="f1317" fmla="val 2702814"/>
                  <a:gd name="f1318" fmla="val 1209294"/>
                  <a:gd name="f1319" fmla="val 2712244"/>
                  <a:gd name="f1320" fmla="val 2717578"/>
                  <a:gd name="f1321" fmla="val 1210437"/>
                  <a:gd name="f1322" fmla="val 2723484"/>
                  <a:gd name="f1323" fmla="val 1210532"/>
                  <a:gd name="f1324" fmla="val 2728055"/>
                  <a:gd name="f1325" fmla="val 2740248"/>
                  <a:gd name="f1326" fmla="val 2751582"/>
                  <a:gd name="f1327" fmla="val 1226820"/>
                  <a:gd name="f1328" fmla="val 2763869"/>
                  <a:gd name="f1329" fmla="val 1232821"/>
                  <a:gd name="f1330" fmla="val 2769775"/>
                  <a:gd name="f1331" fmla="val 2776823"/>
                  <a:gd name="f1332" fmla="val 1237202"/>
                  <a:gd name="f1333" fmla="val 2783491"/>
                  <a:gd name="f1334" fmla="val 2803208"/>
                  <a:gd name="f1335" fmla="val 2822925"/>
                  <a:gd name="f1336" fmla="val 2842546"/>
                  <a:gd name="f1337" fmla="val 1236917"/>
                  <a:gd name="f1338" fmla="val 2874931"/>
                  <a:gd name="f1339" fmla="val 1235583"/>
                  <a:gd name="f1340" fmla="val 2907792"/>
                  <a:gd name="f1341" fmla="val 1235297"/>
                  <a:gd name="f1342" fmla="val 2931128"/>
                  <a:gd name="f1343" fmla="val 1206913"/>
                  <a:gd name="f1344" fmla="val 2933034"/>
                  <a:gd name="f1345" fmla="val 1204627"/>
                  <a:gd name="f1346" fmla="val 2937129"/>
                  <a:gd name="f1347" fmla="val 1203293"/>
                  <a:gd name="f1348" fmla="val 2940368"/>
                  <a:gd name="f1349" fmla="val 1202912"/>
                  <a:gd name="f1350" fmla="val 2955322"/>
                  <a:gd name="f1351" fmla="val 1201103"/>
                  <a:gd name="f1352" fmla="val 2970657"/>
                  <a:gd name="f1353" fmla="val 1200912"/>
                  <a:gd name="f1354" fmla="val 2985421"/>
                  <a:gd name="f1355" fmla="val 1197959"/>
                  <a:gd name="f1356" fmla="val 2997232"/>
                  <a:gd name="f1357" fmla="val 1195578"/>
                  <a:gd name="f1358" fmla="val 3007043"/>
                  <a:gd name="f1359" fmla="val 1196340"/>
                  <a:gd name="f1360" fmla="val 3015996"/>
                  <a:gd name="f1361" fmla="val 1204722"/>
                  <a:gd name="f1362" fmla="val 3027712"/>
                  <a:gd name="f1363" fmla="val 1215771"/>
                  <a:gd name="f1364" fmla="val 3042000"/>
                  <a:gd name="f1365" fmla="val 1222248"/>
                  <a:gd name="f1366" fmla="val 3057621"/>
                  <a:gd name="f1367" fmla="val 3073241"/>
                  <a:gd name="f1368" fmla="val 1215295"/>
                  <a:gd name="f1369" fmla="val 3083528"/>
                  <a:gd name="f1370" fmla="val 1222724"/>
                  <a:gd name="f1371" fmla="val 3095054"/>
                  <a:gd name="f1372" fmla="val 1230440"/>
                  <a:gd name="f1373" fmla="val 3103436"/>
                  <a:gd name="f1374" fmla="val 1236059"/>
                  <a:gd name="f1375" fmla="val 3112961"/>
                  <a:gd name="f1376" fmla="val 3122295"/>
                  <a:gd name="f1377" fmla="val 1243679"/>
                  <a:gd name="f1378" fmla="val 3143441"/>
                  <a:gd name="f1379" fmla="val 1244917"/>
                  <a:gd name="f1380" fmla="val 3161634"/>
                  <a:gd name="f1381" fmla="val 1264539"/>
                  <a:gd name="f1382" fmla="val 3184589"/>
                  <a:gd name="f1383" fmla="val 1253395"/>
                  <a:gd name="f1384" fmla="val 3186113"/>
                  <a:gd name="f1385" fmla="val 1252633"/>
                  <a:gd name="f1386" fmla="val 3188875"/>
                  <a:gd name="f1387" fmla="val 1254538"/>
                  <a:gd name="f1388" fmla="val 3191066"/>
                  <a:gd name="f1389" fmla="val 1255014"/>
                  <a:gd name="f1390" fmla="val 3208592"/>
                  <a:gd name="f1391" fmla="val 3225070"/>
                  <a:gd name="f1392" fmla="val 1255109"/>
                  <a:gd name="f1393" fmla="val 3237929"/>
                  <a:gd name="f1394" fmla="val 1243203"/>
                  <a:gd name="f1395" fmla="val 3254788"/>
                  <a:gd name="f1396" fmla="val 1227677"/>
                  <a:gd name="f1397" fmla="val 3273457"/>
                  <a:gd name="f1398" fmla="val 1226153"/>
                  <a:gd name="f1399" fmla="val 3294221"/>
                  <a:gd name="f1400" fmla="val 1231202"/>
                  <a:gd name="f1401" fmla="val 3300889"/>
                  <a:gd name="f1402" fmla="val 3307557"/>
                  <a:gd name="f1403" fmla="val 1233964"/>
                  <a:gd name="f1404" fmla="val 3314319"/>
                  <a:gd name="f1405" fmla="val 3323463"/>
                  <a:gd name="f1406" fmla="val 3332703"/>
                  <a:gd name="f1407" fmla="val 1239203"/>
                  <a:gd name="f1408" fmla="val 3341846"/>
                  <a:gd name="f1409" fmla="val 1241108"/>
                  <a:gd name="f1410" fmla="val 3350705"/>
                  <a:gd name="f1411" fmla="val 1243013"/>
                  <a:gd name="f1412" fmla="val 3360516"/>
                  <a:gd name="f1413" fmla="val 1246251"/>
                  <a:gd name="f1414" fmla="val 3367373"/>
                  <a:gd name="f1415" fmla="val 3373279"/>
                  <a:gd name="f1416" fmla="val 1231011"/>
                  <a:gd name="f1417" fmla="val 3377470"/>
                  <a:gd name="f1418" fmla="val 1231678"/>
                  <a:gd name="f1419" fmla="val 3382899"/>
                  <a:gd name="f1420" fmla="val 3401759"/>
                  <a:gd name="f1421" fmla="val 1259110"/>
                  <a:gd name="f1422" fmla="val 3424619"/>
                  <a:gd name="f1423" fmla="val 1272445"/>
                  <a:gd name="f1424" fmla="val 3453765"/>
                  <a:gd name="f1425" fmla="val 1273397"/>
                  <a:gd name="f1426" fmla="val 3459766"/>
                  <a:gd name="f1427" fmla="val 1273588"/>
                  <a:gd name="f1428" fmla="val 3465862"/>
                  <a:gd name="f1429" fmla="val 1274921"/>
                  <a:gd name="f1430" fmla="val 3471767"/>
                  <a:gd name="f1431" fmla="val 1276350"/>
                  <a:gd name="f1432" fmla="val 3475387"/>
                  <a:gd name="f1433" fmla="val 1277207"/>
                  <a:gd name="f1434" fmla="val 3479769"/>
                  <a:gd name="f1435" fmla="val 1278160"/>
                  <a:gd name="f1436" fmla="val 3481959"/>
                  <a:gd name="f1437" fmla="val 1280732"/>
                  <a:gd name="f1438" fmla="val 3499009"/>
                  <a:gd name="f1439" fmla="val 1300353"/>
                  <a:gd name="f1440" fmla="val 3520250"/>
                  <a:gd name="f1441" fmla="val 1313974"/>
                  <a:gd name="f1442" fmla="val 3543396"/>
                  <a:gd name="f1443" fmla="val 1324928"/>
                  <a:gd name="f1444" fmla="val 3551682"/>
                  <a:gd name="f1445" fmla="val 1328833"/>
                  <a:gd name="f1446" fmla="val 3560541"/>
                  <a:gd name="f1447" fmla="val 1332738"/>
                  <a:gd name="f1448" fmla="val 3569494"/>
                  <a:gd name="f1449" fmla="val 1333881"/>
                  <a:gd name="f1450" fmla="val 3578828"/>
                  <a:gd name="f1451" fmla="val 1335024"/>
                  <a:gd name="f1452" fmla="val 3588639"/>
                  <a:gd name="f1453" fmla="val 1333119"/>
                  <a:gd name="f1454" fmla="val 3598164"/>
                  <a:gd name="f1455" fmla="val 1332071"/>
                  <a:gd name="f1456" fmla="val 3603784"/>
                  <a:gd name="f1457" fmla="val 1331500"/>
                  <a:gd name="f1458" fmla="val 3610261"/>
                  <a:gd name="f1459" fmla="val 1331595"/>
                  <a:gd name="f1460" fmla="val 3614738"/>
                  <a:gd name="f1461" fmla="val 3628930"/>
                  <a:gd name="f1462" fmla="val 1320165"/>
                  <a:gd name="f1463" fmla="val 3642646"/>
                  <a:gd name="f1464" fmla="val 1310831"/>
                  <a:gd name="f1465" fmla="val 3655886"/>
                  <a:gd name="f1466" fmla="val 1300734"/>
                  <a:gd name="f1467" fmla="val 3667221"/>
                  <a:gd name="f1468" fmla="val 1292066"/>
                  <a:gd name="f1469" fmla="val 3669507"/>
                  <a:gd name="f1470" fmla="val 1290828"/>
                  <a:gd name="f1471" fmla="val 3679317"/>
                  <a:gd name="f1472" fmla="val 3689414"/>
                  <a:gd name="f1473" fmla="val 1312831"/>
                  <a:gd name="f1474" fmla="val 3701987"/>
                  <a:gd name="f1475" fmla="val 1318641"/>
                  <a:gd name="f1476" fmla="val 3715893"/>
                  <a:gd name="f1477" fmla="val 1321022"/>
                  <a:gd name="f1478" fmla="val 3737896"/>
                  <a:gd name="f1479" fmla="val 1324737"/>
                  <a:gd name="f1480" fmla="val 3760089"/>
                  <a:gd name="f1481" fmla="val 1327880"/>
                  <a:gd name="f1482" fmla="val 3782282"/>
                  <a:gd name="f1483" fmla="val 3802380"/>
                  <a:gd name="f1484" fmla="val 1331309"/>
                  <a:gd name="f1485" fmla="val 3812000"/>
                  <a:gd name="f1486" fmla="val 1322546"/>
                  <a:gd name="f1487" fmla="val 3816001"/>
                  <a:gd name="f1488" fmla="val 1302639"/>
                  <a:gd name="f1489" fmla="val 3818287"/>
                  <a:gd name="f1490" fmla="val 1291590"/>
                  <a:gd name="f1491" fmla="val 3821240"/>
                  <a:gd name="f1492" fmla="val 1279588"/>
                  <a:gd name="f1493" fmla="val 3833431"/>
                  <a:gd name="f1494" fmla="val 1276636"/>
                  <a:gd name="f1495" fmla="val 3853339"/>
                  <a:gd name="f1496" fmla="val 1271873"/>
                  <a:gd name="f1497" fmla="val 3874008"/>
                  <a:gd name="f1498" fmla="val 1269778"/>
                  <a:gd name="f1499" fmla="val 3883819"/>
                  <a:gd name="f1500" fmla="val 1246442"/>
                  <a:gd name="f1501" fmla="val 3889248"/>
                  <a:gd name="f1502" fmla="val 1251585"/>
                  <a:gd name="f1503" fmla="val 3892582"/>
                  <a:gd name="f1504" fmla="val 1254633"/>
                  <a:gd name="f1505" fmla="val 3895821"/>
                  <a:gd name="f1506" fmla="val 3904774"/>
                  <a:gd name="f1507" fmla="val 3923347"/>
                  <a:gd name="f1508" fmla="val 3932778"/>
                  <a:gd name="f1509" fmla="val 3946684"/>
                  <a:gd name="f1510" fmla="val 1251776"/>
                  <a:gd name="f1511" fmla="val 3959448"/>
                  <a:gd name="f1512" fmla="val 1253776"/>
                  <a:gd name="f1513" fmla="val 3972782"/>
                  <a:gd name="f1514" fmla="val 1262063"/>
                  <a:gd name="f1515" fmla="val 3995071"/>
                  <a:gd name="f1516" fmla="val 1275779"/>
                  <a:gd name="f1517" fmla="val 4019931"/>
                  <a:gd name="f1518" fmla="val 1272635"/>
                  <a:gd name="f1519" fmla="val 4042505"/>
                  <a:gd name="f1520" fmla="val 1267111"/>
                  <a:gd name="f1521" fmla="val 4059555"/>
                  <a:gd name="f1522" fmla="val 1263015"/>
                  <a:gd name="f1523" fmla="val 4077748"/>
                  <a:gd name="f1524" fmla="val 1255490"/>
                  <a:gd name="f1525" fmla="val 4088892"/>
                  <a:gd name="f1526" fmla="val 1238250"/>
                  <a:gd name="f1527" fmla="val 4092416"/>
                  <a:gd name="f1528" fmla="val 1232726"/>
                  <a:gd name="f1529" fmla="val 4100322"/>
                  <a:gd name="f1530" fmla="val 1229963"/>
                  <a:gd name="f1531" fmla="val 4106609"/>
                  <a:gd name="f1532" fmla="val 1226344"/>
                  <a:gd name="f1533" fmla="val 4111848"/>
                  <a:gd name="f1534" fmla="val 4117372"/>
                  <a:gd name="f1535" fmla="val 1220629"/>
                  <a:gd name="f1536" fmla="val 4123182"/>
                  <a:gd name="f1537" fmla="val 4129373"/>
                  <a:gd name="f1538" fmla="val 1216628"/>
                  <a:gd name="f1539" fmla="val 4136232"/>
                  <a:gd name="f1540" fmla="val 1213580"/>
                  <a:gd name="f1541" fmla="val 4142328"/>
                  <a:gd name="f1542" fmla="val 1214438"/>
                  <a:gd name="f1543" fmla="val 4160806"/>
                  <a:gd name="f1544" fmla="val 1216914"/>
                  <a:gd name="f1545" fmla="val 4175475"/>
                  <a:gd name="f1546" fmla="val 1212056"/>
                  <a:gd name="f1547" fmla="val 4188524"/>
                  <a:gd name="f1548" fmla="val 1198245"/>
                  <a:gd name="f1549" fmla="val 4195287"/>
                  <a:gd name="f1550" fmla="val 1191101"/>
                  <a:gd name="f1551" fmla="val 4205288"/>
                  <a:gd name="f1552" fmla="val 1182434"/>
                  <a:gd name="f1553" fmla="val 4213860"/>
                  <a:gd name="f1554" fmla="val 1182338"/>
                  <a:gd name="f1555" fmla="val 4234720"/>
                  <a:gd name="f1556" fmla="val 1182053"/>
                  <a:gd name="f1557" fmla="val 4252055"/>
                  <a:gd name="f1558" fmla="val 1175195"/>
                  <a:gd name="f1559" fmla="val 4270820"/>
                  <a:gd name="f1560" fmla="val 1167003"/>
                  <a:gd name="f1561" fmla="val 4282916"/>
                  <a:gd name="f1562" fmla="val 1161764"/>
                  <a:gd name="f1563" fmla="val 4296632"/>
                  <a:gd name="f1564" fmla="val 1158145"/>
                  <a:gd name="f1565" fmla="val 4309587"/>
                  <a:gd name="f1566" fmla="val 1153287"/>
                  <a:gd name="f1567" fmla="val 4324731"/>
                  <a:gd name="f1568" fmla="val 1147572"/>
                  <a:gd name="f1569" fmla="val 4341210"/>
                  <a:gd name="f1570" fmla="val 1145477"/>
                  <a:gd name="f1571" fmla="val 4350449"/>
                  <a:gd name="f1572" fmla="val 1129665"/>
                  <a:gd name="f1573" fmla="val 4351496"/>
                  <a:gd name="f1574" fmla="val 1127951"/>
                  <a:gd name="f1575" fmla="val 4354640"/>
                  <a:gd name="f1576" fmla="val 1127665"/>
                  <a:gd name="f1577" fmla="val 4356164"/>
                  <a:gd name="f1578" fmla="val 1126046"/>
                  <a:gd name="f1579" fmla="val 4361021"/>
                  <a:gd name="f1580" fmla="val 1121093"/>
                  <a:gd name="f1581" fmla="val 4367308"/>
                  <a:gd name="f1582" fmla="val 1116521"/>
                  <a:gd name="f1583" fmla="val 4369880"/>
                  <a:gd name="f1584" fmla="val 1110520"/>
                  <a:gd name="f1585" fmla="val 4377309"/>
                  <a:gd name="f1586" fmla="val 1092994"/>
                  <a:gd name="f1587" fmla="val 4383119"/>
                  <a:gd name="f1588" fmla="val 1074896"/>
                  <a:gd name="f1589" fmla="val 4389787"/>
                  <a:gd name="f1590" fmla="val 1057085"/>
                  <a:gd name="f1591" fmla="val 4391216"/>
                  <a:gd name="f1592" fmla="val 1053275"/>
                  <a:gd name="f1593" fmla="val 4392549"/>
                  <a:gd name="f1594" fmla="val 1048417"/>
                  <a:gd name="f1595" fmla="val 4395502"/>
                  <a:gd name="f1596" fmla="val 1046226"/>
                  <a:gd name="f1597" fmla="val 4412552"/>
                  <a:gd name="f1598" fmla="val 4429888"/>
                  <a:gd name="f1599" fmla="val 1021556"/>
                  <a:gd name="f1600" fmla="val 4447413"/>
                  <a:gd name="f1601" fmla="val 1009650"/>
                  <a:gd name="f1602" fmla="val 4454462"/>
                  <a:gd name="f1603" fmla="val 1004887"/>
                  <a:gd name="f1604" fmla="val 4460367"/>
                  <a:gd name="f1605" fmla="val 1007555"/>
                  <a:gd name="f1606" fmla="val 4466654"/>
                  <a:gd name="f1607" fmla="val 1013079"/>
                  <a:gd name="f1608" fmla="val 4472750"/>
                  <a:gd name="f1609" fmla="val 1018318"/>
                  <a:gd name="f1610" fmla="val 4480275"/>
                  <a:gd name="f1611" fmla="val 4487894"/>
                  <a:gd name="f1612" fmla="val 1025081"/>
                  <a:gd name="f1613" fmla="val 4503135"/>
                  <a:gd name="f1614" fmla="val 4518946"/>
                  <a:gd name="f1615" fmla="val 1028224"/>
                  <a:gd name="f1616" fmla="val 4534472"/>
                  <a:gd name="f1617" fmla="val 4540282"/>
                  <a:gd name="f1618" fmla="val 4546473"/>
                  <a:gd name="f1619" fmla="val 1024795"/>
                  <a:gd name="f1620" fmla="val 4551903"/>
                  <a:gd name="f1621" fmla="val 4562189"/>
                  <a:gd name="f1622" fmla="val 4571714"/>
                  <a:gd name="f1623" fmla="val 1009745"/>
                  <a:gd name="f1624" fmla="val 4582382"/>
                  <a:gd name="f1625" fmla="val 1005364"/>
                  <a:gd name="f1626" fmla="val 4594765"/>
                  <a:gd name="f1627" fmla="val 1000316"/>
                  <a:gd name="f1628" fmla="val 4602194"/>
                  <a:gd name="f1629" fmla="val 992219"/>
                  <a:gd name="f1630" fmla="val 4605909"/>
                  <a:gd name="f1631" fmla="val 979551"/>
                  <a:gd name="f1632" fmla="val 4611434"/>
                  <a:gd name="f1633" fmla="val 960692"/>
                  <a:gd name="f1634" fmla="val 4624579"/>
                  <a:gd name="f1635" fmla="val 947547"/>
                  <a:gd name="f1636" fmla="val 4640104"/>
                  <a:gd name="f1637" fmla="val 936879"/>
                  <a:gd name="f1638" fmla="val 4659821"/>
                  <a:gd name="f1639" fmla="val 923258"/>
                  <a:gd name="f1640" fmla="val 4683348"/>
                  <a:gd name="f1641" fmla="val 923925"/>
                  <a:gd name="f1642" fmla="val 4705731"/>
                  <a:gd name="f1643" fmla="val 920591"/>
                  <a:gd name="f1644" fmla="val 4714304"/>
                  <a:gd name="f1645" fmla="val 919353"/>
                  <a:gd name="f1646" fmla="val 4723162"/>
                  <a:gd name="f1647" fmla="val 918305"/>
                  <a:gd name="f1648" fmla="val 4730973"/>
                  <a:gd name="f1649" fmla="val 915162"/>
                  <a:gd name="f1650" fmla="val 4760595"/>
                  <a:gd name="f1651" fmla="val 903351"/>
                  <a:gd name="f1652" fmla="val 4790218"/>
                  <a:gd name="f1653" fmla="val 892112"/>
                  <a:gd name="f1654" fmla="val 4822794"/>
                  <a:gd name="f1655" fmla="val 892397"/>
                  <a:gd name="f1656" fmla="val 4825460"/>
                  <a:gd name="f1657" fmla="val 4828128"/>
                  <a:gd name="f1658" fmla="val 4830794"/>
                  <a:gd name="f1659" fmla="val 4853940"/>
                  <a:gd name="f1660" fmla="val 887730"/>
                  <a:gd name="f1661" fmla="val 4877848"/>
                  <a:gd name="f1662" fmla="val 886206"/>
                  <a:gd name="f1663" fmla="val 4894421"/>
                  <a:gd name="f1664" fmla="val 865442"/>
                  <a:gd name="f1665" fmla="val 4897469"/>
                  <a:gd name="f1666" fmla="val 861632"/>
                  <a:gd name="f1667" fmla="val 4904422"/>
                  <a:gd name="f1668" fmla="val 860489"/>
                  <a:gd name="f1669" fmla="val 4909756"/>
                  <a:gd name="f1670" fmla="val 858964"/>
                  <a:gd name="f1671" fmla="val 4918996"/>
                  <a:gd name="f1672" fmla="val 856488"/>
                  <a:gd name="f1673" fmla="val 4925188"/>
                  <a:gd name="f1674" fmla="val 851440"/>
                  <a:gd name="f1675" fmla="val 4928521"/>
                  <a:gd name="f1676" fmla="val 842391"/>
                  <a:gd name="f1677" fmla="val 4934141"/>
                  <a:gd name="f1678" fmla="val 826770"/>
                  <a:gd name="f1679" fmla="val 4940808"/>
                  <a:gd name="f1680" fmla="val 811435"/>
                  <a:gd name="f1681" fmla="val 4945857"/>
                  <a:gd name="f1682" fmla="val 795623"/>
                  <a:gd name="f1683" fmla="val 4949381"/>
                  <a:gd name="f1684" fmla="val 784765"/>
                  <a:gd name="f1685" fmla="val 4955953"/>
                  <a:gd name="f1686" fmla="val 778764"/>
                  <a:gd name="f1687" fmla="val 4966145"/>
                  <a:gd name="f1688" fmla="val 774287"/>
                  <a:gd name="f1689" fmla="val 4971860"/>
                  <a:gd name="f1690" fmla="val 771811"/>
                  <a:gd name="f1691" fmla="val 4976813"/>
                  <a:gd name="f1692" fmla="val 766382"/>
                  <a:gd name="f1693" fmla="val 4980909"/>
                  <a:gd name="f1694" fmla="val 761333"/>
                  <a:gd name="f1695" fmla="val 4985862"/>
                  <a:gd name="f1696" fmla="val 755237"/>
                  <a:gd name="f1697" fmla="val 4988433"/>
                  <a:gd name="f1698" fmla="val 747141"/>
                  <a:gd name="f1699" fmla="val 4993862"/>
                  <a:gd name="f1700" fmla="val 741712"/>
                  <a:gd name="f1701" fmla="val 5007102"/>
                  <a:gd name="f1702" fmla="val 728186"/>
                  <a:gd name="f1703" fmla="val 5011198"/>
                  <a:gd name="f1704" fmla="val 713232"/>
                  <a:gd name="f1705" fmla="val 5006816"/>
                  <a:gd name="f1706" fmla="val 694754"/>
                  <a:gd name="f1707" fmla="val 5002911"/>
                  <a:gd name="f1708" fmla="val 678371"/>
                  <a:gd name="f1709" fmla="val 5013198"/>
                  <a:gd name="f1710" fmla="val 656463"/>
                  <a:gd name="f1711" fmla="val 5026724"/>
                  <a:gd name="f1712" fmla="val 653129"/>
                  <a:gd name="f1713" fmla="val 5041678"/>
                  <a:gd name="f1714" fmla="val 649414"/>
                  <a:gd name="f1715" fmla="val 5051965"/>
                  <a:gd name="f1716" fmla="val 640271"/>
                  <a:gd name="f1717" fmla="val 5062538"/>
                  <a:gd name="f1718" fmla="val 630079"/>
                  <a:gd name="f1719" fmla="val 5068443"/>
                  <a:gd name="f1720" fmla="val 624364"/>
                  <a:gd name="f1721" fmla="val 5076730"/>
                  <a:gd name="f1722" fmla="val 619411"/>
                  <a:gd name="f1723" fmla="val 5084731"/>
                  <a:gd name="f1724" fmla="val 617982"/>
                  <a:gd name="f1725" fmla="val 5115116"/>
                  <a:gd name="f1726" fmla="val 612458"/>
                  <a:gd name="f1727" fmla="val 5143786"/>
                  <a:gd name="f1728" fmla="val 619220"/>
                  <a:gd name="f1729" fmla="val 5172647"/>
                  <a:gd name="f1730" fmla="val 630174"/>
                  <a:gd name="f1731" fmla="val 5191506"/>
                  <a:gd name="f1732" fmla="val 637318"/>
                  <a:gd name="f1733" fmla="val 5212461"/>
                  <a:gd name="f1734" fmla="val 639223"/>
                  <a:gd name="f1735" fmla="val 5232654"/>
                  <a:gd name="f1736" fmla="val 642080"/>
                  <a:gd name="f1737" fmla="val 5238941"/>
                  <a:gd name="f1738" fmla="val 642937"/>
                  <a:gd name="f1739" fmla="val 5246942"/>
                  <a:gd name="f1740" fmla="val 641033"/>
                  <a:gd name="f1741" fmla="val 5252371"/>
                  <a:gd name="f1742" fmla="val 637508"/>
                  <a:gd name="f1743" fmla="val 5271421"/>
                  <a:gd name="f1744" fmla="val 625316"/>
                  <a:gd name="f1745" fmla="val 5290376"/>
                  <a:gd name="f1746" fmla="val 612743"/>
                  <a:gd name="f1747" fmla="val 5308092"/>
                  <a:gd name="f1748" fmla="val 598646"/>
                  <a:gd name="f1749" fmla="val 5324571"/>
                  <a:gd name="f1750" fmla="val 585407"/>
                  <a:gd name="f1751" fmla="val 5343144"/>
                  <a:gd name="f1752" fmla="val 579882"/>
                  <a:gd name="f1753" fmla="val 5363147"/>
                  <a:gd name="f1754" fmla="val 581311"/>
                  <a:gd name="f1755" fmla="val 5377720"/>
                  <a:gd name="f1756" fmla="val 582359"/>
                  <a:gd name="f1757" fmla="val 5390864"/>
                  <a:gd name="f1758" fmla="val 579977"/>
                  <a:gd name="f1759" fmla="val 5404580"/>
                  <a:gd name="f1760" fmla="val 576358"/>
                  <a:gd name="f1761" fmla="val 5416010"/>
                  <a:gd name="f1762" fmla="val 573310"/>
                  <a:gd name="f1763" fmla="val 5428583"/>
                  <a:gd name="f1764" fmla="val 571214"/>
                  <a:gd name="f1765" fmla="val 5440203"/>
                  <a:gd name="f1766" fmla="val 572548"/>
                  <a:gd name="f1767" fmla="val 5456491"/>
                  <a:gd name="f1768" fmla="val 574453"/>
                  <a:gd name="f1769" fmla="val 5469922"/>
                  <a:gd name="f1770" fmla="val 571691"/>
                  <a:gd name="f1771" fmla="val 5482971"/>
                  <a:gd name="f1772" fmla="val 561880"/>
                  <a:gd name="f1773" fmla="val 5489924"/>
                  <a:gd name="f1774" fmla="val 556641"/>
                  <a:gd name="f1775" fmla="val 5498878"/>
                  <a:gd name="f1776" fmla="val 553879"/>
                  <a:gd name="f1777" fmla="val 5507165"/>
                  <a:gd name="f1778" fmla="val 550259"/>
                  <a:gd name="f1779" fmla="val 5519928"/>
                  <a:gd name="f1780" fmla="val 544640"/>
                  <a:gd name="f1781" fmla="val 5533168"/>
                  <a:gd name="f1782" fmla="val 539877"/>
                  <a:gd name="f1783" fmla="val 5545645"/>
                  <a:gd name="f1784" fmla="val 533591"/>
                  <a:gd name="f1785" fmla="val 5559076"/>
                  <a:gd name="f1786" fmla="val 526923"/>
                  <a:gd name="f1787" fmla="val 5571363"/>
                  <a:gd name="f1788" fmla="val 517684"/>
                  <a:gd name="f1789" fmla="val 5585079"/>
                  <a:gd name="f1790" fmla="val 511969"/>
                  <a:gd name="f1791" fmla="val 5599843"/>
                  <a:gd name="f1792" fmla="val 505778"/>
                  <a:gd name="f1793" fmla="val 5609368"/>
                  <a:gd name="f1794" fmla="val 496348"/>
                  <a:gd name="f1795" fmla="val 5615368"/>
                  <a:gd name="f1796" fmla="val 481679"/>
                  <a:gd name="f1797" fmla="val 5619179"/>
                  <a:gd name="f1798" fmla="val 472440"/>
                  <a:gd name="f1799" fmla="val 5624417"/>
                  <a:gd name="f1800" fmla="val 462629"/>
                  <a:gd name="f1801" fmla="val 5631656"/>
                  <a:gd name="f1802" fmla="val 456152"/>
                  <a:gd name="f1803" fmla="val 5646611"/>
                  <a:gd name="f1804" fmla="val 442913"/>
                  <a:gd name="f1805" fmla="val 5664136"/>
                  <a:gd name="f1806" fmla="val 432625"/>
                  <a:gd name="f1807" fmla="val 5679377"/>
                  <a:gd name="f1808" fmla="val 419576"/>
                  <a:gd name="f1809" fmla="val 5700808"/>
                  <a:gd name="f1810" fmla="val 401288"/>
                  <a:gd name="f1811" fmla="val 5720620"/>
                  <a:gd name="f1812" fmla="val 381857"/>
                  <a:gd name="f1813" fmla="val 5722525"/>
                  <a:gd name="f1814" fmla="val 350615"/>
                  <a:gd name="f1815" fmla="val 5723572"/>
                  <a:gd name="f1816" fmla="val 333375"/>
                  <a:gd name="f1817" fmla="val 5732716"/>
                  <a:gd name="f1818" fmla="val 326041"/>
                  <a:gd name="f1819" fmla="val 5749576"/>
                  <a:gd name="f1820" fmla="val 321945"/>
                  <a:gd name="f1821" fmla="val 5755195"/>
                  <a:gd name="f1822" fmla="val 320612"/>
                  <a:gd name="f1823" fmla="val 5763197"/>
                  <a:gd name="f1824" fmla="val 318040"/>
                  <a:gd name="f1825" fmla="val 5764911"/>
                  <a:gd name="f1826" fmla="val 313849"/>
                  <a:gd name="f1827" fmla="val 5770054"/>
                  <a:gd name="f1828" fmla="val 301371"/>
                  <a:gd name="f1829" fmla="val 5780722"/>
                  <a:gd name="f1830" fmla="val 298895"/>
                  <a:gd name="f1831" fmla="val 5791009"/>
                  <a:gd name="f1832" fmla="val 293942"/>
                  <a:gd name="f1833" fmla="val 5797201"/>
                  <a:gd name="f1834" fmla="val 290989"/>
                  <a:gd name="f1835" fmla="val 5804821"/>
                  <a:gd name="f1836" fmla="val 285179"/>
                  <a:gd name="f1837" fmla="val 5806440"/>
                  <a:gd name="f1838" fmla="val 279178"/>
                  <a:gd name="f1839" fmla="val 5813107"/>
                  <a:gd name="f1840" fmla="val 254889"/>
                  <a:gd name="f1841" fmla="val 5831395"/>
                  <a:gd name="f1842" fmla="val 240602"/>
                  <a:gd name="f1843" fmla="val 5848636"/>
                  <a:gd name="f1844" fmla="val 224885"/>
                  <a:gd name="f1845" fmla="val 5853684"/>
                  <a:gd name="f1846" fmla="val 220218"/>
                  <a:gd name="f1847" fmla="val 5859113"/>
                  <a:gd name="f1848" fmla="val 214884"/>
                  <a:gd name="f1849" fmla="val 5861590"/>
                  <a:gd name="f1850" fmla="val 208788"/>
                  <a:gd name="f1851" fmla="val 5866829"/>
                  <a:gd name="f1852" fmla="val 195643"/>
                  <a:gd name="f1853" fmla="val 5874639"/>
                  <a:gd name="f1854" fmla="val 186118"/>
                  <a:gd name="f1855" fmla="val 5888355"/>
                  <a:gd name="f1856" fmla="val 181166"/>
                  <a:gd name="f1857" fmla="val 5892736"/>
                  <a:gd name="f1858" fmla="val 179642"/>
                  <a:gd name="f1859" fmla="val 5896737"/>
                  <a:gd name="f1860" fmla="val 176117"/>
                  <a:gd name="f1861" fmla="val 5900071"/>
                  <a:gd name="f1862" fmla="val 172784"/>
                  <a:gd name="f1863" fmla="val 5907215"/>
                  <a:gd name="f1864" fmla="val 165545"/>
                  <a:gd name="f1865" fmla="val 5913215"/>
                  <a:gd name="f1866" fmla="val 157067"/>
                  <a:gd name="f1867" fmla="val 5920740"/>
                  <a:gd name="f1868" fmla="val 150305"/>
                  <a:gd name="f1869" fmla="val 5939885"/>
                  <a:gd name="f1870" fmla="val 132874"/>
                  <a:gd name="f1871" fmla="val 5958840"/>
                  <a:gd name="f1872" fmla="val 115729"/>
                  <a:gd name="f1873" fmla="val 5969985"/>
                  <a:gd name="f1874" fmla="val 91345"/>
                  <a:gd name="f1875" fmla="val 5975413"/>
                  <a:gd name="f1876" fmla="val 79439"/>
                  <a:gd name="f1877" fmla="val 5981605"/>
                  <a:gd name="f1878" fmla="val 66485"/>
                  <a:gd name="f1879" fmla="val 5991130"/>
                  <a:gd name="f1880" fmla="val 58293"/>
                  <a:gd name="f1881" fmla="val 6003227"/>
                  <a:gd name="f1882" fmla="val 47911"/>
                  <a:gd name="f1883" fmla="val 6019133"/>
                  <a:gd name="f1884" fmla="val 42005"/>
                  <a:gd name="f1885" fmla="val 6033325"/>
                  <a:gd name="f1886" fmla="val 33909"/>
                  <a:gd name="f1887" fmla="val 6040469"/>
                  <a:gd name="f1888" fmla="val 29813"/>
                  <a:gd name="f1889" fmla="val 6047137"/>
                  <a:gd name="f1890" fmla="val 24860"/>
                  <a:gd name="f1891" fmla="val 6054376"/>
                  <a:gd name="f1892" fmla="val 20955"/>
                  <a:gd name="f1893" fmla="val 6067234"/>
                  <a:gd name="f1894" fmla="val 14097"/>
                  <a:gd name="f1895" fmla="val 6080379"/>
                  <a:gd name="f1896" fmla="val 7715"/>
                  <a:gd name="f1897" fmla="+- 0 0 -90"/>
                  <a:gd name="f1898" fmla="*/ f3 1 6095524"/>
                  <a:gd name="f1899" fmla="*/ f4 1 1424940"/>
                  <a:gd name="f1900" fmla="+- f7 0 f5"/>
                  <a:gd name="f1901" fmla="+- f6 0 f5"/>
                  <a:gd name="f1902" fmla="*/ f1897 f0 1"/>
                  <a:gd name="f1903" fmla="*/ f1901 1 6095524"/>
                  <a:gd name="f1904" fmla="*/ f1900 1 1424940"/>
                  <a:gd name="f1905" fmla="*/ 6095524 f1901 1"/>
                  <a:gd name="f1906" fmla="*/ 0 f1900 1"/>
                  <a:gd name="f1907" fmla="*/ 17431 f1900 1"/>
                  <a:gd name="f1908" fmla="*/ 216290 f1900 1"/>
                  <a:gd name="f1909" fmla="*/ 6079998 f1901 1"/>
                  <a:gd name="f1910" fmla="*/ 230600 f1900 1"/>
                  <a:gd name="f1911" fmla="*/ 6012751 f1901 1"/>
                  <a:gd name="f1912" fmla="*/ 260699 f1900 1"/>
                  <a:gd name="f1913" fmla="*/ 5992749 f1901 1"/>
                  <a:gd name="f1914" fmla="*/ 268700 f1900 1"/>
                  <a:gd name="f1915" fmla="*/ 5910358 f1901 1"/>
                  <a:gd name="f1916" fmla="*/ 320231 f1900 1"/>
                  <a:gd name="f1917" fmla="*/ 5835777 f1901 1"/>
                  <a:gd name="f1918" fmla="*/ 383953 f1900 1"/>
                  <a:gd name="f1919" fmla="*/ 5781008 f1901 1"/>
                  <a:gd name="f1920" fmla="*/ 459581 f1900 1"/>
                  <a:gd name="f1921" fmla="*/ 5765673 f1901 1"/>
                  <a:gd name="f1922" fmla="*/ 477584 f1900 1"/>
                  <a:gd name="f1923" fmla="*/ 5723763 f1901 1"/>
                  <a:gd name="f1924" fmla="*/ 500158 f1900 1"/>
                  <a:gd name="f1925" fmla="*/ 5686711 f1901 1"/>
                  <a:gd name="f1926" fmla="*/ 517112 f1900 1"/>
                  <a:gd name="f1927" fmla="*/ 5659850 f1901 1"/>
                  <a:gd name="f1928" fmla="*/ 535877 f1900 1"/>
                  <a:gd name="f1929" fmla="*/ 5637181 f1901 1"/>
                  <a:gd name="f1930" fmla="*/ 553117 f1900 1"/>
                  <a:gd name="f1931" fmla="*/ 5585841 f1901 1"/>
                  <a:gd name="f1932" fmla="*/ 597694 f1900 1"/>
                  <a:gd name="f1933" fmla="*/ 5528977 f1901 1"/>
                  <a:gd name="f1934" fmla="*/ 635318 f1900 1"/>
                  <a:gd name="f1935" fmla="*/ 5483256 f1901 1"/>
                  <a:gd name="f1936" fmla="*/ 681419 f1900 1"/>
                  <a:gd name="f1937" fmla="*/ 5464397 f1901 1"/>
                  <a:gd name="f1938" fmla="*/ 706374 f1900 1"/>
                  <a:gd name="f1939" fmla="*/ 5424773 f1901 1"/>
                  <a:gd name="f1940" fmla="*/ 723424 f1900 1"/>
                  <a:gd name="f1941" fmla="*/ 5381815 f1901 1"/>
                  <a:gd name="f1942" fmla="*/ 750094 f1900 1"/>
                  <a:gd name="f1943" fmla="*/ 5351335 f1901 1"/>
                  <a:gd name="f1944" fmla="*/ 776573 f1900 1"/>
                  <a:gd name="f1945" fmla="*/ 5327809 f1901 1"/>
                  <a:gd name="f1946" fmla="*/ 794290 f1900 1"/>
                  <a:gd name="f1947" fmla="*/ 5294566 f1901 1"/>
                  <a:gd name="f1948" fmla="*/ 812102 f1900 1"/>
                  <a:gd name="f1949" fmla="*/ 5261229 f1901 1"/>
                  <a:gd name="f1950" fmla="*/ 835438 f1900 1"/>
                  <a:gd name="f1951" fmla="*/ 5245037 f1901 1"/>
                  <a:gd name="f1952" fmla="*/ 849821 f1900 1"/>
                  <a:gd name="f1953" fmla="*/ 5213699 f1901 1"/>
                  <a:gd name="f1954" fmla="*/ 873728 f1900 1"/>
                  <a:gd name="f1955" fmla="*/ 5181409 f1901 1"/>
                  <a:gd name="f1956" fmla="*/ 896017 f1900 1"/>
                  <a:gd name="f1957" fmla="*/ 5120735 f1901 1"/>
                  <a:gd name="f1958" fmla="*/ 921544 f1900 1"/>
                  <a:gd name="f1959" fmla="*/ 5065490 f1901 1"/>
                  <a:gd name="f1960" fmla="*/ 959072 f1900 1"/>
                  <a:gd name="f1961" fmla="*/ 5021675 f1901 1"/>
                  <a:gd name="f1962" fmla="*/ 986504 f1900 1"/>
                  <a:gd name="f1963" fmla="*/ 4996148 f1901 1"/>
                  <a:gd name="f1964" fmla="*/ 1004507 f1900 1"/>
                  <a:gd name="f1965" fmla="*/ 4949285 f1901 1"/>
                  <a:gd name="f1966" fmla="*/ 1044702 f1900 1"/>
                  <a:gd name="f1967" fmla="*/ 4876609 f1901 1"/>
                  <a:gd name="f1968" fmla="*/ 1086993 f1900 1"/>
                  <a:gd name="f1969" fmla="*/ 4832699 f1901 1"/>
                  <a:gd name="f1970" fmla="*/ 1109853 f1900 1"/>
                  <a:gd name="f1971" fmla="*/ 4738211 f1901 1"/>
                  <a:gd name="f1972" fmla="*/ 1144334 f1900 1"/>
                  <a:gd name="f1973" fmla="*/ 4707731 f1901 1"/>
                  <a:gd name="f1974" fmla="*/ 1156621 f1900 1"/>
                  <a:gd name="f1975" fmla="*/ 4672870 f1901 1"/>
                  <a:gd name="f1976" fmla="*/ 1164717 f1900 1"/>
                  <a:gd name="f1977" fmla="*/ 4616863 f1901 1"/>
                  <a:gd name="f1978" fmla="*/ 1183862 f1900 1"/>
                  <a:gd name="f1979" fmla="*/ 4507516 f1901 1"/>
                  <a:gd name="f1980" fmla="*/ 1216819 f1900 1"/>
                  <a:gd name="f1981" fmla="*/ 4483513 f1901 1"/>
                  <a:gd name="f1982" fmla="*/ 1221867 f1900 1"/>
                  <a:gd name="f1983" fmla="*/ 4422362 f1901 1"/>
                  <a:gd name="f1984" fmla="*/ 1243108 f1900 1"/>
                  <a:gd name="f1985" fmla="*/ 4385691 f1901 1"/>
                  <a:gd name="f1986" fmla="*/ 1257395 f1900 1"/>
                  <a:gd name="f1987" fmla="*/ 4355306 f1901 1"/>
                  <a:gd name="f1988" fmla="*/ 1265587 f1900 1"/>
                  <a:gd name="f1989" fmla="*/ 4328446 f1901 1"/>
                  <a:gd name="f1990" fmla="*/ 1269397 f1900 1"/>
                  <a:gd name="f1991" fmla="*/ 4257770 f1901 1"/>
                  <a:gd name="f1992" fmla="*/ 1288256 f1900 1"/>
                  <a:gd name="f1993" fmla="*/ 4229576 f1901 1"/>
                  <a:gd name="f1994" fmla="*/ 1295686 f1900 1"/>
                  <a:gd name="f1995" fmla="*/ 4156424 f1901 1"/>
                  <a:gd name="f1996" fmla="*/ 1321213 f1900 1"/>
                  <a:gd name="f1997" fmla="*/ 4094416 f1901 1"/>
                  <a:gd name="f1998" fmla="*/ 1338072 f1900 1"/>
                  <a:gd name="f1999" fmla="*/ 4068509 f1901 1"/>
                  <a:gd name="f2000" fmla="*/ 1346168 f1900 1"/>
                  <a:gd name="f2001" fmla="*/ 4009263 f1901 1"/>
                  <a:gd name="f2002" fmla="*/ 1359694 f1900 1"/>
                  <a:gd name="f2003" fmla="*/ 3975735 f1901 1"/>
                  <a:gd name="f2004" fmla="*/ 1369219 f1900 1"/>
                  <a:gd name="f2005" fmla="*/ 3893915 f1901 1"/>
                  <a:gd name="f2006" fmla="*/ 1379982 f1900 1"/>
                  <a:gd name="f2007" fmla="*/ 3809428 f1901 1"/>
                  <a:gd name="f2008" fmla="*/ 1390364 f1900 1"/>
                  <a:gd name="f2009" fmla="*/ 3763042 f1901 1"/>
                  <a:gd name="f2010" fmla="*/ 1393793 f1900 1"/>
                  <a:gd name="f2011" fmla="*/ 3722561 f1901 1"/>
                  <a:gd name="f2012" fmla="*/ 1399223 f1900 1"/>
                  <a:gd name="f2013" fmla="*/ 3687318 f1901 1"/>
                  <a:gd name="f2014" fmla="*/ 1402652 f1900 1"/>
                  <a:gd name="f2015" fmla="*/ 3631216 f1901 1"/>
                  <a:gd name="f2016" fmla="*/ 1409605 f1900 1"/>
                  <a:gd name="f2017" fmla="*/ 3607880 f1901 1"/>
                  <a:gd name="f2018" fmla="*/ 1411415 f1900 1"/>
                  <a:gd name="f2019" fmla="*/ 3552825 f1901 1"/>
                  <a:gd name="f2020" fmla="*/ 1411319 f1900 1"/>
                  <a:gd name="f2021" fmla="*/ 3533680 f1901 1"/>
                  <a:gd name="f2022" fmla="*/ 1410367 f1900 1"/>
                  <a:gd name="f2023" fmla="*/ 3496818 f1901 1"/>
                  <a:gd name="f2024" fmla="*/ 1398556 f1900 1"/>
                  <a:gd name="f2025" fmla="*/ 3492437 f1901 1"/>
                  <a:gd name="f2026" fmla="*/ 1397699 f1900 1"/>
                  <a:gd name="f2027" fmla="*/ 3468243 f1901 1"/>
                  <a:gd name="f2028" fmla="*/ 1393031 f1900 1"/>
                  <a:gd name="f2029" fmla="*/ 3455003 f1901 1"/>
                  <a:gd name="f2030" fmla="*/ 1391507 f1900 1"/>
                  <a:gd name="f2031" fmla="*/ 3404711 f1901 1"/>
                  <a:gd name="f2032" fmla="*/ 1381792 f1900 1"/>
                  <a:gd name="f2033" fmla="*/ 3375756 f1901 1"/>
                  <a:gd name="f2034" fmla="*/ 1377220 f1900 1"/>
                  <a:gd name="f2035" fmla="*/ 3352324 f1901 1"/>
                  <a:gd name="f2036" fmla="*/ 1377887 f1900 1"/>
                  <a:gd name="f2037" fmla="*/ 3311176 f1901 1"/>
                  <a:gd name="f2038" fmla="*/ 1378744 f1900 1"/>
                  <a:gd name="f2039" fmla="*/ 3298031 f1901 1"/>
                  <a:gd name="f2040" fmla="*/ 1380935 f1900 1"/>
                  <a:gd name="f2041" fmla="*/ 3238595 f1901 1"/>
                  <a:gd name="f2042" fmla="*/ 1374648 f1900 1"/>
                  <a:gd name="f2043" fmla="*/ 3204686 f1901 1"/>
                  <a:gd name="f2044" fmla="*/ 1374172 f1900 1"/>
                  <a:gd name="f2045" fmla="*/ 3166491 f1901 1"/>
                  <a:gd name="f2046" fmla="*/ 1366361 f1900 1"/>
                  <a:gd name="f2047" fmla="*/ 3155347 f1901 1"/>
                  <a:gd name="f2048" fmla="*/ 1366742 f1900 1"/>
                  <a:gd name="f2049" fmla="*/ 3142869 f1901 1"/>
                  <a:gd name="f2050" fmla="*/ 1367409 f1900 1"/>
                  <a:gd name="f2051" fmla="*/ 3104578 f1901 1"/>
                  <a:gd name="f2052" fmla="*/ 1367981 f1900 1"/>
                  <a:gd name="f2053" fmla="*/ 3081337 f1901 1"/>
                  <a:gd name="f2054" fmla="*/ 1370838 f1900 1"/>
                  <a:gd name="f2055" fmla="*/ 3037047 f1901 1"/>
                  <a:gd name="f2056" fmla="*/ 1369124 f1900 1"/>
                  <a:gd name="f2057" fmla="*/ 3020663 f1901 1"/>
                  <a:gd name="f2058" fmla="*/ 1371600 f1900 1"/>
                  <a:gd name="f2059" fmla="*/ 2979230 f1901 1"/>
                  <a:gd name="f2060" fmla="*/ 1371886 f1900 1"/>
                  <a:gd name="f2061" fmla="*/ 2942082 f1901 1"/>
                  <a:gd name="f2062" fmla="*/ 1370457 f1900 1"/>
                  <a:gd name="f2063" fmla="*/ 2906268 f1901 1"/>
                  <a:gd name="f2064" fmla="*/ 1371219 f1900 1"/>
                  <a:gd name="f2065" fmla="*/ 2880646 f1901 1"/>
                  <a:gd name="f2066" fmla="*/ 1374362 f1900 1"/>
                  <a:gd name="f2067" fmla="*/ 2852833 f1901 1"/>
                  <a:gd name="f2068" fmla="*/ 1376267 f1900 1"/>
                  <a:gd name="f2069" fmla="*/ 2776157 f1901 1"/>
                  <a:gd name="f2070" fmla="*/ 1387602 f1900 1"/>
                  <a:gd name="f2071" fmla="*/ 2761965 f1901 1"/>
                  <a:gd name="f2072" fmla="*/ 1384840 f1900 1"/>
                  <a:gd name="f2073" fmla="*/ 2681383 f1901 1"/>
                  <a:gd name="f2074" fmla="*/ 1382268 f1900 1"/>
                  <a:gd name="f2075" fmla="*/ 2663857 f1901 1"/>
                  <a:gd name="f2076" fmla="*/ 1382459 f1900 1"/>
                  <a:gd name="f2077" fmla="*/ 2616803 f1901 1"/>
                  <a:gd name="f2078" fmla="*/ 2544223 f1901 1"/>
                  <a:gd name="f2079" fmla="*/ 1389031 f1900 1"/>
                  <a:gd name="f2080" fmla="*/ 2476309 f1901 1"/>
                  <a:gd name="f2081" fmla="*/ 2467737 f1901 1"/>
                  <a:gd name="f2082" fmla="*/ 1414177 f1900 1"/>
                  <a:gd name="f2083" fmla="*/ 2443353 f1901 1"/>
                  <a:gd name="f2084" fmla="*/ 1419035 f1900 1"/>
                  <a:gd name="f2085" fmla="*/ 2413159 f1901 1"/>
                  <a:gd name="f2086" fmla="*/ 1420749 f1900 1"/>
                  <a:gd name="f2087" fmla="*/ 2374868 f1901 1"/>
                  <a:gd name="f2088" fmla="*/ 1424940 f1900 1"/>
                  <a:gd name="f2089" fmla="*/ 2344198 f1901 1"/>
                  <a:gd name="f2090" fmla="*/ 1419701 f1900 1"/>
                  <a:gd name="f2091" fmla="*/ 2301335 f1901 1"/>
                  <a:gd name="f2092" fmla="*/ 1411891 f1900 1"/>
                  <a:gd name="f2093" fmla="*/ 2260949 f1901 1"/>
                  <a:gd name="f2094" fmla="*/ 1404461 f1900 1"/>
                  <a:gd name="f2095" fmla="*/ 2248186 f1901 1"/>
                  <a:gd name="f2096" fmla="*/ 1413224 f1900 1"/>
                  <a:gd name="f2097" fmla="*/ 2228469 f1901 1"/>
                  <a:gd name="f2098" fmla="*/ 1420844 f1900 1"/>
                  <a:gd name="f2099" fmla="*/ 2206562 f1901 1"/>
                  <a:gd name="f2100" fmla="*/ 1411700 f1900 1"/>
                  <a:gd name="f2101" fmla="*/ 2155317 f1901 1"/>
                  <a:gd name="f2102" fmla="*/ 1392746 f1900 1"/>
                  <a:gd name="f2103" fmla="*/ 2122932 f1901 1"/>
                  <a:gd name="f2104" fmla="*/ 1391888 f1900 1"/>
                  <a:gd name="f2105" fmla="*/ 2052542 f1901 1"/>
                  <a:gd name="f2106" fmla="*/ 1383792 f1900 1"/>
                  <a:gd name="f2107" fmla="*/ 2006537 f1901 1"/>
                  <a:gd name="f2108" fmla="*/ 1372267 f1900 1"/>
                  <a:gd name="f2109" fmla="*/ 1973486 f1901 1"/>
                  <a:gd name="f2110" fmla="*/ 1359218 f1900 1"/>
                  <a:gd name="f2111" fmla="*/ 1926146 f1901 1"/>
                  <a:gd name="f2112" fmla="*/ 1342168 f1900 1"/>
                  <a:gd name="f2113" fmla="*/ 1878616 f1901 1"/>
                  <a:gd name="f2114" fmla="*/ 1333310 f1900 1"/>
                  <a:gd name="f2115" fmla="*/ 1844231 f1901 1"/>
                  <a:gd name="f2116" fmla="*/ 1322165 f1900 1"/>
                  <a:gd name="f2117" fmla="*/ 1802225 f1901 1"/>
                  <a:gd name="f2118" fmla="*/ 1314545 f1900 1"/>
                  <a:gd name="f2119" fmla="*/ 1766983 f1901 1"/>
                  <a:gd name="f2120" fmla="*/ 1314260 f1900 1"/>
                  <a:gd name="f2121" fmla="*/ 1711738 f1901 1"/>
                  <a:gd name="f2122" fmla="*/ 1315593 f1900 1"/>
                  <a:gd name="f2123" fmla="*/ 1644111 f1901 1"/>
                  <a:gd name="f2124" fmla="*/ 1292543 f1900 1"/>
                  <a:gd name="f2125" fmla="*/ 1616774 f1901 1"/>
                  <a:gd name="f2126" fmla="*/ 1287399 f1900 1"/>
                  <a:gd name="f2127" fmla="*/ 1591056 f1901 1"/>
                  <a:gd name="f2128" fmla="*/ 1285018 f1900 1"/>
                  <a:gd name="f2129" fmla="*/ 1536478 f1901 1"/>
                  <a:gd name="f2130" fmla="*/ 1269683 f1900 1"/>
                  <a:gd name="f2131" fmla="*/ 1514285 f1901 1"/>
                  <a:gd name="f2132" fmla="*/ 1264634 f1900 1"/>
                  <a:gd name="f2133" fmla="*/ 1483233 f1901 1"/>
                  <a:gd name="f2134" fmla="*/ 1264730 f1900 1"/>
                  <a:gd name="f2135" fmla="*/ 1426750 f1901 1"/>
                  <a:gd name="f2136" fmla="*/ 1257681 f1900 1"/>
                  <a:gd name="f2137" fmla="*/ 1370362 f1901 1"/>
                  <a:gd name="f2138" fmla="*/ 1237107 f1900 1"/>
                  <a:gd name="f2139" fmla="*/ 1346454 f1901 1"/>
                  <a:gd name="f2140" fmla="*/ 1239107 f1900 1"/>
                  <a:gd name="f2141" fmla="*/ 1337882 f1901 1"/>
                  <a:gd name="f2142" fmla="*/ 1238631 f1900 1"/>
                  <a:gd name="f2143" fmla="*/ 1260825 f1901 1"/>
                  <a:gd name="f2144" fmla="*/ 1227296 f1900 1"/>
                  <a:gd name="f2145" fmla="*/ 1253109 f1901 1"/>
                  <a:gd name="f2146" fmla="*/ 1226058 f1900 1"/>
                  <a:gd name="f2147" fmla="*/ 1216915 f1901 1"/>
                  <a:gd name="f2148" fmla="*/ 1215962 f1900 1"/>
                  <a:gd name="f2149" fmla="*/ 1125664 f1901 1"/>
                  <a:gd name="f2150" fmla="*/ 1209675 f1900 1"/>
                  <a:gd name="f2151" fmla="*/ 1120045 f1901 1"/>
                  <a:gd name="f2152" fmla="*/ 1208913 f1900 1"/>
                  <a:gd name="f2153" fmla="*/ 1089469 f1901 1"/>
                  <a:gd name="f2154" fmla="*/ 1213961 f1900 1"/>
                  <a:gd name="f2155" fmla="*/ 1074325 f1901 1"/>
                  <a:gd name="f2156" fmla="*/ 1221105 f1900 1"/>
                  <a:gd name="f2157" fmla="*/ 1050703 f1901 1"/>
                  <a:gd name="f2158" fmla="*/ 1228535 f1900 1"/>
                  <a:gd name="f2159" fmla="*/ 1026700 f1901 1"/>
                  <a:gd name="f2160" fmla="*/ 1231297 f1900 1"/>
                  <a:gd name="f2161" fmla="*/ 986409 f1901 1"/>
                  <a:gd name="f2162" fmla="*/ 1220057 f1900 1"/>
                  <a:gd name="f2163" fmla="*/ 971741 f1901 1"/>
                  <a:gd name="f2164" fmla="*/ 1218914 f1900 1"/>
                  <a:gd name="f2165" fmla="*/ 939070 f1901 1"/>
                  <a:gd name="f2166" fmla="*/ 1213485 f1900 1"/>
                  <a:gd name="f2167" fmla="*/ 910495 f1901 1"/>
                  <a:gd name="f2168" fmla="*/ 1213866 f1900 1"/>
                  <a:gd name="f2169" fmla="*/ 887540 f1901 1"/>
                  <a:gd name="f2170" fmla="*/ 1222534 f1900 1"/>
                  <a:gd name="f2171" fmla="*/ 854202 f1901 1"/>
                  <a:gd name="f2172" fmla="*/ 1224248 f1900 1"/>
                  <a:gd name="f2173" fmla="*/ 832675 f1901 1"/>
                  <a:gd name="f2174" fmla="*/ 1217962 f1900 1"/>
                  <a:gd name="f2175" fmla="*/ 828294 f1901 1"/>
                  <a:gd name="f2176" fmla="*/ 1217105 f1900 1"/>
                  <a:gd name="f2177" fmla="*/ 772001 f1901 1"/>
                  <a:gd name="f2178" fmla="*/ 1216723 f1900 1"/>
                  <a:gd name="f2179" fmla="*/ 701707 f1901 1"/>
                  <a:gd name="f2180" fmla="*/ 1235678 f1900 1"/>
                  <a:gd name="f2181" fmla="*/ 690086 f1901 1"/>
                  <a:gd name="f2182" fmla="*/ 1239679 f1900 1"/>
                  <a:gd name="f2183" fmla="*/ 633412 f1901 1"/>
                  <a:gd name="f2184" fmla="*/ 1246632 f1900 1"/>
                  <a:gd name="f2185" fmla="*/ 603028 f1901 1"/>
                  <a:gd name="f2186" fmla="*/ 1253681 f1900 1"/>
                  <a:gd name="f2187" fmla="*/ 581120 f1901 1"/>
                  <a:gd name="f2188" fmla="*/ 1254062 f1900 1"/>
                  <a:gd name="f2189" fmla="*/ 554642 f1901 1"/>
                  <a:gd name="f2190" fmla="*/ 1266539 f1900 1"/>
                  <a:gd name="f2191" fmla="*/ 545973 f1901 1"/>
                  <a:gd name="f2192" fmla="*/ 1271969 f1900 1"/>
                  <a:gd name="f2193" fmla="*/ 535591 f1901 1"/>
                  <a:gd name="f2194" fmla="*/ 1275207 f1900 1"/>
                  <a:gd name="f2195" fmla="*/ 488538 f1901 1"/>
                  <a:gd name="f2196" fmla="*/ 1285494 f1900 1"/>
                  <a:gd name="f2197" fmla="*/ 480155 f1901 1"/>
                  <a:gd name="f2198" fmla="*/ 1291304 f1900 1"/>
                  <a:gd name="f2199" fmla="*/ 474535 f1901 1"/>
                  <a:gd name="f2200" fmla="*/ 1294924 f1900 1"/>
                  <a:gd name="f2201" fmla="*/ 428816 f1901 1"/>
                  <a:gd name="f2202" fmla="*/ 1301020 f1900 1"/>
                  <a:gd name="f2203" fmla="*/ 400241 f1901 1"/>
                  <a:gd name="f2204" fmla="*/ 1318260 f1900 1"/>
                  <a:gd name="f2205" fmla="*/ 392431 f1901 1"/>
                  <a:gd name="f2206" fmla="*/ 1325594 f1900 1"/>
                  <a:gd name="f2207" fmla="*/ 365093 f1901 1"/>
                  <a:gd name="f2208" fmla="*/ 1336643 f1900 1"/>
                  <a:gd name="f2209" fmla="*/ 273177 f1901 1"/>
                  <a:gd name="f2210" fmla="*/ 1357884 f1900 1"/>
                  <a:gd name="f2211" fmla="*/ 246888 f1901 1"/>
                  <a:gd name="f2212" fmla="*/ 1350359 f1900 1"/>
                  <a:gd name="f2213" fmla="*/ 196977 f1901 1"/>
                  <a:gd name="f2214" fmla="*/ 1370552 f1900 1"/>
                  <a:gd name="f2215" fmla="*/ 153352 f1901 1"/>
                  <a:gd name="f2216" fmla="*/ 1381982 f1900 1"/>
                  <a:gd name="f2217" fmla="*/ 137160 f1901 1"/>
                  <a:gd name="f2218" fmla="*/ 1384745 f1900 1"/>
                  <a:gd name="f2219" fmla="*/ 85917 f1901 1"/>
                  <a:gd name="f2220" fmla="*/ 1389793 f1900 1"/>
                  <a:gd name="f2221" fmla="*/ 59532 f1901 1"/>
                  <a:gd name="f2222" fmla="*/ 1401223 f1900 1"/>
                  <a:gd name="f2223" fmla="*/ 30325 f1901 1"/>
                  <a:gd name="f2224" fmla="*/ 1409974 f1900 1"/>
                  <a:gd name="f2225" fmla="*/ 0 f1901 1"/>
                  <a:gd name="f2226" fmla="*/ 1412360 f1900 1"/>
                  <a:gd name="f2227" fmla="*/ 1058622 f1900 1"/>
                  <a:gd name="f2228" fmla="*/ 17145 f1901 1"/>
                  <a:gd name="f2229" fmla="*/ 1060228 f1900 1"/>
                  <a:gd name="f2230" fmla="*/ 44672 f1901 1"/>
                  <a:gd name="f2231" fmla="*/ 1066324 f1900 1"/>
                  <a:gd name="f2232" fmla="*/ 84677 f1901 1"/>
                  <a:gd name="f2233" fmla="*/ 1076230 f1900 1"/>
                  <a:gd name="f2234" fmla="*/ 132017 f1901 1"/>
                  <a:gd name="f2235" fmla="*/ 1064990 f1900 1"/>
                  <a:gd name="f2236" fmla="*/ 136779 f1901 1"/>
                  <a:gd name="f2237" fmla="*/ 1060323 f1900 1"/>
                  <a:gd name="f2238" fmla="*/ 187547 f1901 1"/>
                  <a:gd name="f2239" fmla="*/ 1049179 f1900 1"/>
                  <a:gd name="f2240" fmla="*/ 270891 f1901 1"/>
                  <a:gd name="f2241" fmla="*/ 1036415 f1900 1"/>
                  <a:gd name="f2242" fmla="*/ 276320 f1901 1"/>
                  <a:gd name="f2243" fmla="*/ 1035558 f1900 1"/>
                  <a:gd name="f2244" fmla="*/ 323755 f1901 1"/>
                  <a:gd name="f2245" fmla="*/ 1061561 f1900 1"/>
                  <a:gd name="f2246" fmla="*/ 361855 f1901 1"/>
                  <a:gd name="f2247" fmla="*/ 1057942 f1900 1"/>
                  <a:gd name="f2248" fmla="*/ 379571 f1901 1"/>
                  <a:gd name="f2249" fmla="*/ 1039939 f1900 1"/>
                  <a:gd name="f2250" fmla="*/ 430530 f1901 1"/>
                  <a:gd name="f2251" fmla="*/ 1025747 f1900 1"/>
                  <a:gd name="f2252" fmla="*/ 493300 f1901 1"/>
                  <a:gd name="f2253" fmla="*/ 1027176 f1900 1"/>
                  <a:gd name="f2254" fmla="*/ 537782 f1901 1"/>
                  <a:gd name="f2255" fmla="*/ 1025366 f1900 1"/>
                  <a:gd name="f2256" fmla="*/ 562166 f1901 1"/>
                  <a:gd name="f2257" fmla="*/ 1015746 f1900 1"/>
                  <a:gd name="f2258" fmla="*/ 579596 f1901 1"/>
                  <a:gd name="f2259" fmla="*/ 1016699 f1900 1"/>
                  <a:gd name="f2260" fmla="*/ 612362 f1901 1"/>
                  <a:gd name="f2261" fmla="*/ 1023557 f1900 1"/>
                  <a:gd name="f2262" fmla="*/ 716090 f1901 1"/>
                  <a:gd name="f2263" fmla="*/ 1031653 f1900 1"/>
                  <a:gd name="f2264" fmla="*/ 758381 f1901 1"/>
                  <a:gd name="f2265" fmla="*/ 1018985 f1900 1"/>
                  <a:gd name="f2266" fmla="*/ 771049 f1901 1"/>
                  <a:gd name="f2267" fmla="*/ 1018699 f1900 1"/>
                  <a:gd name="f2268" fmla="*/ 799433 f1901 1"/>
                  <a:gd name="f2269" fmla="*/ 1023652 f1900 1"/>
                  <a:gd name="f2270" fmla="*/ 858012 f1901 1"/>
                  <a:gd name="f2271" fmla="*/ 1020318 f1900 1"/>
                  <a:gd name="f2272" fmla="*/ 879634 f1901 1"/>
                  <a:gd name="f2273" fmla="*/ 1015270 f1900 1"/>
                  <a:gd name="f2274" fmla="*/ 891635 f1901 1"/>
                  <a:gd name="f2275" fmla="*/ 1012031 f1900 1"/>
                  <a:gd name="f2276" fmla="*/ 953262 f1901 1"/>
                  <a:gd name="f2277" fmla="*/ 1003078 f1900 1"/>
                  <a:gd name="f2278" fmla="*/ 980694 f1901 1"/>
                  <a:gd name="f2279" fmla="*/ 993458 f1900 1"/>
                  <a:gd name="f2280" fmla="*/ 988124 f1901 1"/>
                  <a:gd name="f2281" fmla="*/ 992029 f1900 1"/>
                  <a:gd name="f2282" fmla="*/ 1028795 f1901 1"/>
                  <a:gd name="f2283" fmla="*/ 996029 f1900 1"/>
                  <a:gd name="f2284" fmla="*/ 1059275 f1901 1"/>
                  <a:gd name="f2285" fmla="*/ 1011555 f1900 1"/>
                  <a:gd name="f2286" fmla="*/ 1065181 f1901 1"/>
                  <a:gd name="f2287" fmla="*/ 1016794 f1900 1"/>
                  <a:gd name="f2288" fmla="*/ 1150144 f1901 1"/>
                  <a:gd name="f2289" fmla="*/ 1014984 f1900 1"/>
                  <a:gd name="f2290" fmla="*/ 1163193 f1901 1"/>
                  <a:gd name="f2291" fmla="*/ 1012793 f1900 1"/>
                  <a:gd name="f2292" fmla="*/ 1226249 f1901 1"/>
                  <a:gd name="f2293" fmla="*/ 1021937 f1900 1"/>
                  <a:gd name="f2294" fmla="*/ 1244632 f1901 1"/>
                  <a:gd name="f2295" fmla="*/ 1023747 f1900 1"/>
                  <a:gd name="f2296" fmla="*/ 1310545 f1901 1"/>
                  <a:gd name="f2297" fmla="*/ 1031939 f1900 1"/>
                  <a:gd name="f2298" fmla="*/ 1319879 f1901 1"/>
                  <a:gd name="f2299" fmla="*/ 1024319 f1900 1"/>
                  <a:gd name="f2300" fmla="*/ 1346740 f1901 1"/>
                  <a:gd name="f2301" fmla="*/ 1005173 f1900 1"/>
                  <a:gd name="f2302" fmla="*/ 1399699 f1901 1"/>
                  <a:gd name="f2303" fmla="*/ 988219 f1900 1"/>
                  <a:gd name="f2304" fmla="*/ 1414082 f1901 1"/>
                  <a:gd name="f2305" fmla="*/ 989171 f1900 1"/>
                  <a:gd name="f2306" fmla="*/ 1450467 f1901 1"/>
                  <a:gd name="f2307" fmla="*/ 1017461 f1900 1"/>
                  <a:gd name="f2308" fmla="*/ 1468184 f1901 1"/>
                  <a:gd name="f2309" fmla="*/ 1028795 f1900 1"/>
                  <a:gd name="f2310" fmla="*/ 1518476 f1901 1"/>
                  <a:gd name="f2311" fmla="*/ 1049655 f1900 1"/>
                  <a:gd name="f2312" fmla="*/ 1522667 f1901 1"/>
                  <a:gd name="f2313" fmla="*/ 1053465 f1900 1"/>
                  <a:gd name="f2314" fmla="*/ 1559814 f1901 1"/>
                  <a:gd name="f2315" fmla="*/ 1098709 f1900 1"/>
                  <a:gd name="f2316" fmla="*/ 1568196 f1901 1"/>
                  <a:gd name="f2317" fmla="*/ 1106424 f1900 1"/>
                  <a:gd name="f2318" fmla="*/ 1578293 f1901 1"/>
                  <a:gd name="f2319" fmla="*/ 1118426 f1900 1"/>
                  <a:gd name="f2320" fmla="*/ 1609820 f1901 1"/>
                  <a:gd name="f2321" fmla="*/ 1141667 f1900 1"/>
                  <a:gd name="f2322" fmla="*/ 1648873 f1901 1"/>
                  <a:gd name="f2323" fmla="*/ 1149096 f1900 1"/>
                  <a:gd name="f2324" fmla="*/ 1696022 f1901 1"/>
                  <a:gd name="f2325" fmla="*/ 1160431 f1900 1"/>
                  <a:gd name="f2326" fmla="*/ 1715739 f1901 1"/>
                  <a:gd name="f2327" fmla="*/ 1168051 f1900 1"/>
                  <a:gd name="f2328" fmla="*/ 1768602 f1901 1"/>
                  <a:gd name="f2329" fmla="*/ 1182529 f1900 1"/>
                  <a:gd name="f2330" fmla="*/ 1806321 f1901 1"/>
                  <a:gd name="f2331" fmla="*/ 1194721 f1900 1"/>
                  <a:gd name="f2332" fmla="*/ 1860709 f1901 1"/>
                  <a:gd name="f2333" fmla="*/ 1201865 f1900 1"/>
                  <a:gd name="f2334" fmla="*/ 1887093 f1901 1"/>
                  <a:gd name="f2335" fmla="*/ 1202150 f1900 1"/>
                  <a:gd name="f2336" fmla="*/ 1935575 f1901 1"/>
                  <a:gd name="f2337" fmla="*/ 1238726 f1900 1"/>
                  <a:gd name="f2338" fmla="*/ 1974247 f1901 1"/>
                  <a:gd name="f2339" fmla="*/ 1262920 f1900 1"/>
                  <a:gd name="f2340" fmla="*/ 2014919 f1901 1"/>
                  <a:gd name="f2341" fmla="*/ 1251204 f1900 1"/>
                  <a:gd name="f2342" fmla="*/ 2025968 f1901 1"/>
                  <a:gd name="f2343" fmla="*/ 1240155 f1900 1"/>
                  <a:gd name="f2344" fmla="*/ 2092643 f1901 1"/>
                  <a:gd name="f2345" fmla="*/ 1229678 f1900 1"/>
                  <a:gd name="f2346" fmla="*/ 2187893 f1901 1"/>
                  <a:gd name="f2347" fmla="*/ 1229297 f1900 1"/>
                  <a:gd name="f2348" fmla="*/ 2346294 f1901 1"/>
                  <a:gd name="f2349" fmla="*/ 1205484 f1900 1"/>
                  <a:gd name="f2350" fmla="*/ 2373916 f1901 1"/>
                  <a:gd name="f2351" fmla="*/ 1194435 f1900 1"/>
                  <a:gd name="f2352" fmla="*/ 2404967 f1901 1"/>
                  <a:gd name="f2353" fmla="*/ 1191673 f1900 1"/>
                  <a:gd name="f2354" fmla="*/ 2416874 f1901 1"/>
                  <a:gd name="f2355" fmla="*/ 1198436 f1900 1"/>
                  <a:gd name="f2356" fmla="*/ 2468975 f1901 1"/>
                  <a:gd name="f2357" fmla="*/ 1208532 f1900 1"/>
                  <a:gd name="f2358" fmla="*/ 2478882 f1901 1"/>
                  <a:gd name="f2359" fmla="*/ 1208723 f1900 1"/>
                  <a:gd name="f2360" fmla="*/ 2512791 f1901 1"/>
                  <a:gd name="f2361" fmla="*/ 1204436 f1900 1"/>
                  <a:gd name="f2362" fmla="*/ 1201960 f1900 1"/>
                  <a:gd name="f2363" fmla="*/ 2623471 f1901 1"/>
                  <a:gd name="f2364" fmla="*/ 1210056 f1900 1"/>
                  <a:gd name="f2365" fmla="*/ 2684241 f1901 1"/>
                  <a:gd name="f2366" fmla="*/ 1208151 f1900 1"/>
                  <a:gd name="f2367" fmla="*/ 2712244 f1901 1"/>
                  <a:gd name="f2368" fmla="*/ 2728055 f1901 1"/>
                  <a:gd name="f2369" fmla="*/ 1212914 f1900 1"/>
                  <a:gd name="f2370" fmla="*/ 2763869 f1901 1"/>
                  <a:gd name="f2371" fmla="*/ 1232821 f1900 1"/>
                  <a:gd name="f2372" fmla="*/ 2783491 f1901 1"/>
                  <a:gd name="f2373" fmla="*/ 1237298 f1900 1"/>
                  <a:gd name="f2374" fmla="*/ 2842546 f1901 1"/>
                  <a:gd name="f2375" fmla="*/ 1236917 f1900 1"/>
                  <a:gd name="f2376" fmla="*/ 2931128 f1901 1"/>
                  <a:gd name="f2377" fmla="*/ 1206913 f1900 1"/>
                  <a:gd name="f2378" fmla="*/ 2940368 f1901 1"/>
                  <a:gd name="f2379" fmla="*/ 1202912 f1900 1"/>
                  <a:gd name="f2380" fmla="*/ 2985421 f1901 1"/>
                  <a:gd name="f2381" fmla="*/ 1197959 f1900 1"/>
                  <a:gd name="f2382" fmla="*/ 3015996 f1901 1"/>
                  <a:gd name="f2383" fmla="*/ 1204722 f1900 1"/>
                  <a:gd name="f2384" fmla="*/ 3057621 f1901 1"/>
                  <a:gd name="f2385" fmla="*/ 1218724 f1900 1"/>
                  <a:gd name="f2386" fmla="*/ 3095054 f1901 1"/>
                  <a:gd name="f2387" fmla="*/ 1230440 f1900 1"/>
                  <a:gd name="f2388" fmla="*/ 3122295 f1901 1"/>
                  <a:gd name="f2389" fmla="*/ 1243679 f1900 1"/>
                  <a:gd name="f2390" fmla="*/ 3184589 f1901 1"/>
                  <a:gd name="f2391" fmla="*/ 1253395 f1900 1"/>
                  <a:gd name="f2392" fmla="*/ 3191066 f1901 1"/>
                  <a:gd name="f2393" fmla="*/ 1255014 f1900 1"/>
                  <a:gd name="f2394" fmla="*/ 3237929 f1901 1"/>
                  <a:gd name="f2395" fmla="*/ 1243203 f1900 1"/>
                  <a:gd name="f2396" fmla="*/ 3294221 f1901 1"/>
                  <a:gd name="f2397" fmla="*/ 1231202 f1900 1"/>
                  <a:gd name="f2398" fmla="*/ 3314319 f1901 1"/>
                  <a:gd name="f2399" fmla="*/ 1235297 f1900 1"/>
                  <a:gd name="f2400" fmla="*/ 3341846 f1901 1"/>
                  <a:gd name="f2401" fmla="*/ 1241108 f1900 1"/>
                  <a:gd name="f2402" fmla="*/ 3367373 f1901 1"/>
                  <a:gd name="f2403" fmla="*/ 1238060 f1900 1"/>
                  <a:gd name="f2404" fmla="*/ 3382899 f1901 1"/>
                  <a:gd name="f2405" fmla="*/ 1237774 f1900 1"/>
                  <a:gd name="f2406" fmla="*/ 3453765 f1901 1"/>
                  <a:gd name="f2407" fmla="*/ 1273397 f1900 1"/>
                  <a:gd name="f2408" fmla="*/ 3471767 f1901 1"/>
                  <a:gd name="f2409" fmla="*/ 1276350 f1900 1"/>
                  <a:gd name="f2410" fmla="*/ 3481959 f1901 1"/>
                  <a:gd name="f2411" fmla="*/ 1280732 f1900 1"/>
                  <a:gd name="f2412" fmla="*/ 3543396 f1901 1"/>
                  <a:gd name="f2413" fmla="*/ 1324928 f1900 1"/>
                  <a:gd name="f2414" fmla="*/ 3569494 f1901 1"/>
                  <a:gd name="f2415" fmla="*/ 1333881 f1900 1"/>
                  <a:gd name="f2416" fmla="*/ 3598164 f1901 1"/>
                  <a:gd name="f2417" fmla="*/ 1332071 f1900 1"/>
                  <a:gd name="f2418" fmla="*/ 3614738 f1901 1"/>
                  <a:gd name="f2419" fmla="*/ 1328833 f1900 1"/>
                  <a:gd name="f2420" fmla="*/ 3655886 f1901 1"/>
                  <a:gd name="f2421" fmla="*/ 1300734 f1900 1"/>
                  <a:gd name="f2422" fmla="*/ 3679317 f1901 1"/>
                  <a:gd name="f2423" fmla="*/ 1301687 f1900 1"/>
                  <a:gd name="f2424" fmla="*/ 3715893 f1901 1"/>
                  <a:gd name="f2425" fmla="*/ 1321022 f1900 1"/>
                  <a:gd name="f2426" fmla="*/ 3782282 f1901 1"/>
                  <a:gd name="f2427" fmla="*/ 1329690 f1900 1"/>
                  <a:gd name="f2428" fmla="*/ 3816001 f1901 1"/>
                  <a:gd name="f2429" fmla="*/ 1302639 f1900 1"/>
                  <a:gd name="f2430" fmla="*/ 3833431 f1901 1"/>
                  <a:gd name="f2431" fmla="*/ 1276636 f1900 1"/>
                  <a:gd name="f2432" fmla="*/ 3883819 f1901 1"/>
                  <a:gd name="f2433" fmla="*/ 1246442 f1900 1"/>
                  <a:gd name="f2434" fmla="*/ 3895821 f1901 1"/>
                  <a:gd name="f2435" fmla="*/ 3932778 f1901 1"/>
                  <a:gd name="f2436" fmla="*/ 1262444 f1900 1"/>
                  <a:gd name="f2437" fmla="*/ 3972782 f1901 1"/>
                  <a:gd name="f2438" fmla="*/ 1262063 f1900 1"/>
                  <a:gd name="f2439" fmla="*/ 4042505 f1901 1"/>
                  <a:gd name="f2440" fmla="*/ 1267111 f1900 1"/>
                  <a:gd name="f2441" fmla="*/ 4088892 f1901 1"/>
                  <a:gd name="f2442" fmla="*/ 1238250 f1900 1"/>
                  <a:gd name="f2443" fmla="*/ 4106609 f1901 1"/>
                  <a:gd name="f2444" fmla="*/ 1226344 f1900 1"/>
                  <a:gd name="f2445" fmla="*/ 4123182 f1901 1"/>
                  <a:gd name="f2446" fmla="*/ 4142328 f1901 1"/>
                  <a:gd name="f2447" fmla="*/ 1214438 f1900 1"/>
                  <a:gd name="f2448" fmla="*/ 4188524 f1901 1"/>
                  <a:gd name="f2449" fmla="*/ 1198245 f1900 1"/>
                  <a:gd name="f2450" fmla="*/ 4213860 f1901 1"/>
                  <a:gd name="f2451" fmla="*/ 1182338 f1900 1"/>
                  <a:gd name="f2452" fmla="*/ 4270820 f1901 1"/>
                  <a:gd name="f2453" fmla="*/ 1167003 f1900 1"/>
                  <a:gd name="f2454" fmla="*/ 4309587 f1901 1"/>
                  <a:gd name="f2455" fmla="*/ 1153287 f1900 1"/>
                  <a:gd name="f2456" fmla="*/ 4350449 f1901 1"/>
                  <a:gd name="f2457" fmla="*/ 1129665 f1900 1"/>
                  <a:gd name="f2458" fmla="*/ 4356164 f1901 1"/>
                  <a:gd name="f2459" fmla="*/ 1126046 f1900 1"/>
                  <a:gd name="f2460" fmla="*/ 4369880 f1901 1"/>
                  <a:gd name="f2461" fmla="*/ 1110520 f1900 1"/>
                  <a:gd name="f2462" fmla="*/ 4389787 f1901 1"/>
                  <a:gd name="f2463" fmla="*/ 1057085 f1900 1"/>
                  <a:gd name="f2464" fmla="*/ 4395502 f1901 1"/>
                  <a:gd name="f2465" fmla="*/ 1046226 f1900 1"/>
                  <a:gd name="f2466" fmla="*/ 4447413 f1901 1"/>
                  <a:gd name="f2467" fmla="*/ 1009650 f1900 1"/>
                  <a:gd name="f2468" fmla="*/ 4466654 f1901 1"/>
                  <a:gd name="f2469" fmla="*/ 1013079 f1900 1"/>
                  <a:gd name="f2470" fmla="*/ 4487894 f1901 1"/>
                  <a:gd name="f2471" fmla="*/ 1025081 f1900 1"/>
                  <a:gd name="f2472" fmla="*/ 4534472 f1901 1"/>
                  <a:gd name="f2473" fmla="*/ 1028224 f1900 1"/>
                  <a:gd name="f2474" fmla="*/ 4551903 f1901 1"/>
                  <a:gd name="f2475" fmla="*/ 1022033 f1900 1"/>
                  <a:gd name="f2476" fmla="*/ 4582382 f1901 1"/>
                  <a:gd name="f2477" fmla="*/ 1005364 f1900 1"/>
                  <a:gd name="f2478" fmla="*/ 4605909 f1901 1"/>
                  <a:gd name="f2479" fmla="*/ 979551 f1900 1"/>
                  <a:gd name="f2480" fmla="*/ 4640104 f1901 1"/>
                  <a:gd name="f2481" fmla="*/ 936879 f1900 1"/>
                  <a:gd name="f2482" fmla="*/ 4705731 f1901 1"/>
                  <a:gd name="f2483" fmla="*/ 920591 f1900 1"/>
                  <a:gd name="f2484" fmla="*/ 4730973 f1901 1"/>
                  <a:gd name="f2485" fmla="*/ 915162 f1900 1"/>
                  <a:gd name="f2486" fmla="*/ 4822794 f1901 1"/>
                  <a:gd name="f2487" fmla="*/ 892397 f1900 1"/>
                  <a:gd name="f2488" fmla="*/ 4830794 f1901 1"/>
                  <a:gd name="f2489" fmla="*/ 891635 f1900 1"/>
                  <a:gd name="f2490" fmla="*/ 4894421 f1901 1"/>
                  <a:gd name="f2491" fmla="*/ 865442 f1900 1"/>
                  <a:gd name="f2492" fmla="*/ 4909756 f1901 1"/>
                  <a:gd name="f2493" fmla="*/ 858964 f1900 1"/>
                  <a:gd name="f2494" fmla="*/ 4928521 f1901 1"/>
                  <a:gd name="f2495" fmla="*/ 842391 f1900 1"/>
                  <a:gd name="f2496" fmla="*/ 4945857 f1901 1"/>
                  <a:gd name="f2497" fmla="*/ 795623 f1900 1"/>
                  <a:gd name="f2498" fmla="*/ 4966145 f1901 1"/>
                  <a:gd name="f2499" fmla="*/ 774287 f1900 1"/>
                  <a:gd name="f2500" fmla="*/ 4980909 f1901 1"/>
                  <a:gd name="f2501" fmla="*/ 761333 f1900 1"/>
                  <a:gd name="f2502" fmla="*/ 4993862 f1901 1"/>
                  <a:gd name="f2503" fmla="*/ 741712 f1900 1"/>
                  <a:gd name="f2504" fmla="*/ 5006816 f1901 1"/>
                  <a:gd name="f2505" fmla="*/ 694754 f1900 1"/>
                  <a:gd name="f2506" fmla="*/ 5026724 f1901 1"/>
                  <a:gd name="f2507" fmla="*/ 653129 f1900 1"/>
                  <a:gd name="f2508" fmla="*/ 5062538 f1901 1"/>
                  <a:gd name="f2509" fmla="*/ 630079 f1900 1"/>
                  <a:gd name="f2510" fmla="*/ 5084731 f1901 1"/>
                  <a:gd name="f2511" fmla="*/ 617982 f1900 1"/>
                  <a:gd name="f2512" fmla="*/ 5172647 f1901 1"/>
                  <a:gd name="f2513" fmla="*/ 630174 f1900 1"/>
                  <a:gd name="f2514" fmla="*/ 5232654 f1901 1"/>
                  <a:gd name="f2515" fmla="*/ 642080 f1900 1"/>
                  <a:gd name="f2516" fmla="*/ 5252371 f1901 1"/>
                  <a:gd name="f2517" fmla="*/ 637508 f1900 1"/>
                  <a:gd name="f2518" fmla="*/ 5308092 f1901 1"/>
                  <a:gd name="f2519" fmla="*/ 598646 f1900 1"/>
                  <a:gd name="f2520" fmla="*/ 5363147 f1901 1"/>
                  <a:gd name="f2521" fmla="*/ 581311 f1900 1"/>
                  <a:gd name="f2522" fmla="*/ 5404580 f1901 1"/>
                  <a:gd name="f2523" fmla="*/ 576358 f1900 1"/>
                  <a:gd name="f2524" fmla="*/ 5440203 f1901 1"/>
                  <a:gd name="f2525" fmla="*/ 572548 f1900 1"/>
                  <a:gd name="f2526" fmla="*/ 5482971 f1901 1"/>
                  <a:gd name="f2527" fmla="*/ 561880 f1900 1"/>
                  <a:gd name="f2528" fmla="*/ 5507165 f1901 1"/>
                  <a:gd name="f2529" fmla="*/ 550259 f1900 1"/>
                  <a:gd name="f2530" fmla="*/ 5545645 f1901 1"/>
                  <a:gd name="f2531" fmla="*/ 533591 f1900 1"/>
                  <a:gd name="f2532" fmla="*/ 5585079 f1901 1"/>
                  <a:gd name="f2533" fmla="*/ 511969 f1900 1"/>
                  <a:gd name="f2534" fmla="*/ 5615368 f1901 1"/>
                  <a:gd name="f2535" fmla="*/ 481679 f1900 1"/>
                  <a:gd name="f2536" fmla="*/ 5631656 f1901 1"/>
                  <a:gd name="f2537" fmla="*/ 456152 f1900 1"/>
                  <a:gd name="f2538" fmla="*/ 5679377 f1901 1"/>
                  <a:gd name="f2539" fmla="*/ 419576 f1900 1"/>
                  <a:gd name="f2540" fmla="*/ 5722525 f1901 1"/>
                  <a:gd name="f2541" fmla="*/ 350615 f1900 1"/>
                  <a:gd name="f2542" fmla="*/ 5749576 f1901 1"/>
                  <a:gd name="f2543" fmla="*/ 321945 f1900 1"/>
                  <a:gd name="f2544" fmla="*/ 5764911 f1901 1"/>
                  <a:gd name="f2545" fmla="*/ 313849 f1900 1"/>
                  <a:gd name="f2546" fmla="*/ 5791009 f1901 1"/>
                  <a:gd name="f2547" fmla="*/ 293942 f1900 1"/>
                  <a:gd name="f2548" fmla="*/ 5806440 f1901 1"/>
                  <a:gd name="f2549" fmla="*/ 279178 f1900 1"/>
                  <a:gd name="f2550" fmla="*/ 5848636 f1901 1"/>
                  <a:gd name="f2551" fmla="*/ 224885 f1900 1"/>
                  <a:gd name="f2552" fmla="*/ 5861590 f1901 1"/>
                  <a:gd name="f2553" fmla="*/ 208788 f1900 1"/>
                  <a:gd name="f2554" fmla="*/ 5888355 f1901 1"/>
                  <a:gd name="f2555" fmla="*/ 181166 f1900 1"/>
                  <a:gd name="f2556" fmla="*/ 5900071 f1901 1"/>
                  <a:gd name="f2557" fmla="*/ 172784 f1900 1"/>
                  <a:gd name="f2558" fmla="*/ 5920740 f1901 1"/>
                  <a:gd name="f2559" fmla="*/ 150305 f1900 1"/>
                  <a:gd name="f2560" fmla="*/ 5969985 f1901 1"/>
                  <a:gd name="f2561" fmla="*/ 91345 f1900 1"/>
                  <a:gd name="f2562" fmla="*/ 5991130 f1901 1"/>
                  <a:gd name="f2563" fmla="*/ 58293 f1900 1"/>
                  <a:gd name="f2564" fmla="*/ 6033325 f1901 1"/>
                  <a:gd name="f2565" fmla="*/ 33909 f1900 1"/>
                  <a:gd name="f2566" fmla="*/ 6054376 f1901 1"/>
                  <a:gd name="f2567" fmla="*/ 20955 f1900 1"/>
                  <a:gd name="f2568" fmla="*/ f1902 1 f2"/>
                  <a:gd name="f2569" fmla="*/ f1905 1 6095524"/>
                  <a:gd name="f2570" fmla="*/ f1906 1 1424940"/>
                  <a:gd name="f2571" fmla="*/ f1907 1 1424940"/>
                  <a:gd name="f2572" fmla="*/ f1908 1 1424940"/>
                  <a:gd name="f2573" fmla="*/ f1909 1 6095524"/>
                  <a:gd name="f2574" fmla="*/ f1910 1 1424940"/>
                  <a:gd name="f2575" fmla="*/ f1911 1 6095524"/>
                  <a:gd name="f2576" fmla="*/ f1912 1 1424940"/>
                  <a:gd name="f2577" fmla="*/ f1913 1 6095524"/>
                  <a:gd name="f2578" fmla="*/ f1914 1 1424940"/>
                  <a:gd name="f2579" fmla="*/ f1915 1 6095524"/>
                  <a:gd name="f2580" fmla="*/ f1916 1 1424940"/>
                  <a:gd name="f2581" fmla="*/ f1917 1 6095524"/>
                  <a:gd name="f2582" fmla="*/ f1918 1 1424940"/>
                  <a:gd name="f2583" fmla="*/ f1919 1 6095524"/>
                  <a:gd name="f2584" fmla="*/ f1920 1 1424940"/>
                  <a:gd name="f2585" fmla="*/ f1921 1 6095524"/>
                  <a:gd name="f2586" fmla="*/ f1922 1 1424940"/>
                  <a:gd name="f2587" fmla="*/ f1923 1 6095524"/>
                  <a:gd name="f2588" fmla="*/ f1924 1 1424940"/>
                  <a:gd name="f2589" fmla="*/ f1925 1 6095524"/>
                  <a:gd name="f2590" fmla="*/ f1926 1 1424940"/>
                  <a:gd name="f2591" fmla="*/ f1927 1 6095524"/>
                  <a:gd name="f2592" fmla="*/ f1928 1 1424940"/>
                  <a:gd name="f2593" fmla="*/ f1929 1 6095524"/>
                  <a:gd name="f2594" fmla="*/ f1930 1 1424940"/>
                  <a:gd name="f2595" fmla="*/ f1931 1 6095524"/>
                  <a:gd name="f2596" fmla="*/ f1932 1 1424940"/>
                  <a:gd name="f2597" fmla="*/ f1933 1 6095524"/>
                  <a:gd name="f2598" fmla="*/ f1934 1 1424940"/>
                  <a:gd name="f2599" fmla="*/ f1935 1 6095524"/>
                  <a:gd name="f2600" fmla="*/ f1936 1 1424940"/>
                  <a:gd name="f2601" fmla="*/ f1937 1 6095524"/>
                  <a:gd name="f2602" fmla="*/ f1938 1 1424940"/>
                  <a:gd name="f2603" fmla="*/ f1939 1 6095524"/>
                  <a:gd name="f2604" fmla="*/ f1940 1 1424940"/>
                  <a:gd name="f2605" fmla="*/ f1941 1 6095524"/>
                  <a:gd name="f2606" fmla="*/ f1942 1 1424940"/>
                  <a:gd name="f2607" fmla="*/ f1943 1 6095524"/>
                  <a:gd name="f2608" fmla="*/ f1944 1 1424940"/>
                  <a:gd name="f2609" fmla="*/ f1945 1 6095524"/>
                  <a:gd name="f2610" fmla="*/ f1946 1 1424940"/>
                  <a:gd name="f2611" fmla="*/ f1947 1 6095524"/>
                  <a:gd name="f2612" fmla="*/ f1948 1 1424940"/>
                  <a:gd name="f2613" fmla="*/ f1949 1 6095524"/>
                  <a:gd name="f2614" fmla="*/ f1950 1 1424940"/>
                  <a:gd name="f2615" fmla="*/ f1951 1 6095524"/>
                  <a:gd name="f2616" fmla="*/ f1952 1 1424940"/>
                  <a:gd name="f2617" fmla="*/ f1953 1 6095524"/>
                  <a:gd name="f2618" fmla="*/ f1954 1 1424940"/>
                  <a:gd name="f2619" fmla="*/ f1955 1 6095524"/>
                  <a:gd name="f2620" fmla="*/ f1956 1 1424940"/>
                  <a:gd name="f2621" fmla="*/ f1957 1 6095524"/>
                  <a:gd name="f2622" fmla="*/ f1958 1 1424940"/>
                  <a:gd name="f2623" fmla="*/ f1959 1 6095524"/>
                  <a:gd name="f2624" fmla="*/ f1960 1 1424940"/>
                  <a:gd name="f2625" fmla="*/ f1961 1 6095524"/>
                  <a:gd name="f2626" fmla="*/ f1962 1 1424940"/>
                  <a:gd name="f2627" fmla="*/ f1963 1 6095524"/>
                  <a:gd name="f2628" fmla="*/ f1964 1 1424940"/>
                  <a:gd name="f2629" fmla="*/ f1965 1 6095524"/>
                  <a:gd name="f2630" fmla="*/ f1966 1 1424940"/>
                  <a:gd name="f2631" fmla="*/ f1967 1 6095524"/>
                  <a:gd name="f2632" fmla="*/ f1968 1 1424940"/>
                  <a:gd name="f2633" fmla="*/ f1969 1 6095524"/>
                  <a:gd name="f2634" fmla="*/ f1970 1 1424940"/>
                  <a:gd name="f2635" fmla="*/ f1971 1 6095524"/>
                  <a:gd name="f2636" fmla="*/ f1972 1 1424940"/>
                  <a:gd name="f2637" fmla="*/ f1973 1 6095524"/>
                  <a:gd name="f2638" fmla="*/ f1974 1 1424940"/>
                  <a:gd name="f2639" fmla="*/ f1975 1 6095524"/>
                  <a:gd name="f2640" fmla="*/ f1976 1 1424940"/>
                  <a:gd name="f2641" fmla="*/ f1977 1 6095524"/>
                  <a:gd name="f2642" fmla="*/ f1978 1 1424940"/>
                  <a:gd name="f2643" fmla="*/ f1979 1 6095524"/>
                  <a:gd name="f2644" fmla="*/ f1980 1 1424940"/>
                  <a:gd name="f2645" fmla="*/ f1981 1 6095524"/>
                  <a:gd name="f2646" fmla="*/ f1982 1 1424940"/>
                  <a:gd name="f2647" fmla="*/ f1983 1 6095524"/>
                  <a:gd name="f2648" fmla="*/ f1984 1 1424940"/>
                  <a:gd name="f2649" fmla="*/ f1985 1 6095524"/>
                  <a:gd name="f2650" fmla="*/ f1986 1 1424940"/>
                  <a:gd name="f2651" fmla="*/ f1987 1 6095524"/>
                  <a:gd name="f2652" fmla="*/ f1988 1 1424940"/>
                  <a:gd name="f2653" fmla="*/ f1989 1 6095524"/>
                  <a:gd name="f2654" fmla="*/ f1990 1 1424940"/>
                  <a:gd name="f2655" fmla="*/ f1991 1 6095524"/>
                  <a:gd name="f2656" fmla="*/ f1992 1 1424940"/>
                  <a:gd name="f2657" fmla="*/ f1993 1 6095524"/>
                  <a:gd name="f2658" fmla="*/ f1994 1 1424940"/>
                  <a:gd name="f2659" fmla="*/ f1995 1 6095524"/>
                  <a:gd name="f2660" fmla="*/ f1996 1 1424940"/>
                  <a:gd name="f2661" fmla="*/ f1997 1 6095524"/>
                  <a:gd name="f2662" fmla="*/ f1998 1 1424940"/>
                  <a:gd name="f2663" fmla="*/ f1999 1 6095524"/>
                  <a:gd name="f2664" fmla="*/ f2000 1 1424940"/>
                  <a:gd name="f2665" fmla="*/ f2001 1 6095524"/>
                  <a:gd name="f2666" fmla="*/ f2002 1 1424940"/>
                  <a:gd name="f2667" fmla="*/ f2003 1 6095524"/>
                  <a:gd name="f2668" fmla="*/ f2004 1 1424940"/>
                  <a:gd name="f2669" fmla="*/ f2005 1 6095524"/>
                  <a:gd name="f2670" fmla="*/ f2006 1 1424940"/>
                  <a:gd name="f2671" fmla="*/ f2007 1 6095524"/>
                  <a:gd name="f2672" fmla="*/ f2008 1 1424940"/>
                  <a:gd name="f2673" fmla="*/ f2009 1 6095524"/>
                  <a:gd name="f2674" fmla="*/ f2010 1 1424940"/>
                  <a:gd name="f2675" fmla="*/ f2011 1 6095524"/>
                  <a:gd name="f2676" fmla="*/ f2012 1 1424940"/>
                  <a:gd name="f2677" fmla="*/ f2013 1 6095524"/>
                  <a:gd name="f2678" fmla="*/ f2014 1 1424940"/>
                  <a:gd name="f2679" fmla="*/ f2015 1 6095524"/>
                  <a:gd name="f2680" fmla="*/ f2016 1 1424940"/>
                  <a:gd name="f2681" fmla="*/ f2017 1 6095524"/>
                  <a:gd name="f2682" fmla="*/ f2018 1 1424940"/>
                  <a:gd name="f2683" fmla="*/ f2019 1 6095524"/>
                  <a:gd name="f2684" fmla="*/ f2020 1 1424940"/>
                  <a:gd name="f2685" fmla="*/ f2021 1 6095524"/>
                  <a:gd name="f2686" fmla="*/ f2022 1 1424940"/>
                  <a:gd name="f2687" fmla="*/ f2023 1 6095524"/>
                  <a:gd name="f2688" fmla="*/ f2024 1 1424940"/>
                  <a:gd name="f2689" fmla="*/ f2025 1 6095524"/>
                  <a:gd name="f2690" fmla="*/ f2026 1 1424940"/>
                  <a:gd name="f2691" fmla="*/ f2027 1 6095524"/>
                  <a:gd name="f2692" fmla="*/ f2028 1 1424940"/>
                  <a:gd name="f2693" fmla="*/ f2029 1 6095524"/>
                  <a:gd name="f2694" fmla="*/ f2030 1 1424940"/>
                  <a:gd name="f2695" fmla="*/ f2031 1 6095524"/>
                  <a:gd name="f2696" fmla="*/ f2032 1 1424940"/>
                  <a:gd name="f2697" fmla="*/ f2033 1 6095524"/>
                  <a:gd name="f2698" fmla="*/ f2034 1 1424940"/>
                  <a:gd name="f2699" fmla="*/ f2035 1 6095524"/>
                  <a:gd name="f2700" fmla="*/ f2036 1 1424940"/>
                  <a:gd name="f2701" fmla="*/ f2037 1 6095524"/>
                  <a:gd name="f2702" fmla="*/ f2038 1 1424940"/>
                  <a:gd name="f2703" fmla="*/ f2039 1 6095524"/>
                  <a:gd name="f2704" fmla="*/ f2040 1 1424940"/>
                  <a:gd name="f2705" fmla="*/ f2041 1 6095524"/>
                  <a:gd name="f2706" fmla="*/ f2042 1 1424940"/>
                  <a:gd name="f2707" fmla="*/ f2043 1 6095524"/>
                  <a:gd name="f2708" fmla="*/ f2044 1 1424940"/>
                  <a:gd name="f2709" fmla="*/ f2045 1 6095524"/>
                  <a:gd name="f2710" fmla="*/ f2046 1 1424940"/>
                  <a:gd name="f2711" fmla="*/ f2047 1 6095524"/>
                  <a:gd name="f2712" fmla="*/ f2048 1 1424940"/>
                  <a:gd name="f2713" fmla="*/ f2049 1 6095524"/>
                  <a:gd name="f2714" fmla="*/ f2050 1 1424940"/>
                  <a:gd name="f2715" fmla="*/ f2051 1 6095524"/>
                  <a:gd name="f2716" fmla="*/ f2052 1 1424940"/>
                  <a:gd name="f2717" fmla="*/ f2053 1 6095524"/>
                  <a:gd name="f2718" fmla="*/ f2054 1 1424940"/>
                  <a:gd name="f2719" fmla="*/ f2055 1 6095524"/>
                  <a:gd name="f2720" fmla="*/ f2056 1 1424940"/>
                  <a:gd name="f2721" fmla="*/ f2057 1 6095524"/>
                  <a:gd name="f2722" fmla="*/ f2058 1 1424940"/>
                  <a:gd name="f2723" fmla="*/ f2059 1 6095524"/>
                  <a:gd name="f2724" fmla="*/ f2060 1 1424940"/>
                  <a:gd name="f2725" fmla="*/ f2061 1 6095524"/>
                  <a:gd name="f2726" fmla="*/ f2062 1 1424940"/>
                  <a:gd name="f2727" fmla="*/ f2063 1 6095524"/>
                  <a:gd name="f2728" fmla="*/ f2064 1 1424940"/>
                  <a:gd name="f2729" fmla="*/ f2065 1 6095524"/>
                  <a:gd name="f2730" fmla="*/ f2066 1 1424940"/>
                  <a:gd name="f2731" fmla="*/ f2067 1 6095524"/>
                  <a:gd name="f2732" fmla="*/ f2068 1 1424940"/>
                  <a:gd name="f2733" fmla="*/ f2069 1 6095524"/>
                  <a:gd name="f2734" fmla="*/ f2070 1 1424940"/>
                  <a:gd name="f2735" fmla="*/ f2071 1 6095524"/>
                  <a:gd name="f2736" fmla="*/ f2072 1 1424940"/>
                  <a:gd name="f2737" fmla="*/ f2073 1 6095524"/>
                  <a:gd name="f2738" fmla="*/ f2074 1 1424940"/>
                  <a:gd name="f2739" fmla="*/ f2075 1 6095524"/>
                  <a:gd name="f2740" fmla="*/ f2076 1 1424940"/>
                  <a:gd name="f2741" fmla="*/ f2077 1 6095524"/>
                  <a:gd name="f2742" fmla="*/ f2078 1 6095524"/>
                  <a:gd name="f2743" fmla="*/ f2079 1 1424940"/>
                  <a:gd name="f2744" fmla="*/ f2080 1 6095524"/>
                  <a:gd name="f2745" fmla="*/ f2081 1 6095524"/>
                  <a:gd name="f2746" fmla="*/ f2082 1 1424940"/>
                  <a:gd name="f2747" fmla="*/ f2083 1 6095524"/>
                  <a:gd name="f2748" fmla="*/ f2084 1 1424940"/>
                  <a:gd name="f2749" fmla="*/ f2085 1 6095524"/>
                  <a:gd name="f2750" fmla="*/ f2086 1 1424940"/>
                  <a:gd name="f2751" fmla="*/ f2087 1 6095524"/>
                  <a:gd name="f2752" fmla="*/ f2088 1 1424940"/>
                  <a:gd name="f2753" fmla="*/ f2089 1 6095524"/>
                  <a:gd name="f2754" fmla="*/ f2090 1 1424940"/>
                  <a:gd name="f2755" fmla="*/ f2091 1 6095524"/>
                  <a:gd name="f2756" fmla="*/ f2092 1 1424940"/>
                  <a:gd name="f2757" fmla="*/ f2093 1 6095524"/>
                  <a:gd name="f2758" fmla="*/ f2094 1 1424940"/>
                  <a:gd name="f2759" fmla="*/ f2095 1 6095524"/>
                  <a:gd name="f2760" fmla="*/ f2096 1 1424940"/>
                  <a:gd name="f2761" fmla="*/ f2097 1 6095524"/>
                  <a:gd name="f2762" fmla="*/ f2098 1 1424940"/>
                  <a:gd name="f2763" fmla="*/ f2099 1 6095524"/>
                  <a:gd name="f2764" fmla="*/ f2100 1 1424940"/>
                  <a:gd name="f2765" fmla="*/ f2101 1 6095524"/>
                  <a:gd name="f2766" fmla="*/ f2102 1 1424940"/>
                  <a:gd name="f2767" fmla="*/ f2103 1 6095524"/>
                  <a:gd name="f2768" fmla="*/ f2104 1 1424940"/>
                  <a:gd name="f2769" fmla="*/ f2105 1 6095524"/>
                  <a:gd name="f2770" fmla="*/ f2106 1 1424940"/>
                  <a:gd name="f2771" fmla="*/ f2107 1 6095524"/>
                  <a:gd name="f2772" fmla="*/ f2108 1 1424940"/>
                  <a:gd name="f2773" fmla="*/ f2109 1 6095524"/>
                  <a:gd name="f2774" fmla="*/ f2110 1 1424940"/>
                  <a:gd name="f2775" fmla="*/ f2111 1 6095524"/>
                  <a:gd name="f2776" fmla="*/ f2112 1 1424940"/>
                  <a:gd name="f2777" fmla="*/ f2113 1 6095524"/>
                  <a:gd name="f2778" fmla="*/ f2114 1 1424940"/>
                  <a:gd name="f2779" fmla="*/ f2115 1 6095524"/>
                  <a:gd name="f2780" fmla="*/ f2116 1 1424940"/>
                  <a:gd name="f2781" fmla="*/ f2117 1 6095524"/>
                  <a:gd name="f2782" fmla="*/ f2118 1 1424940"/>
                  <a:gd name="f2783" fmla="*/ f2119 1 6095524"/>
                  <a:gd name="f2784" fmla="*/ f2120 1 1424940"/>
                  <a:gd name="f2785" fmla="*/ f2121 1 6095524"/>
                  <a:gd name="f2786" fmla="*/ f2122 1 1424940"/>
                  <a:gd name="f2787" fmla="*/ f2123 1 6095524"/>
                  <a:gd name="f2788" fmla="*/ f2124 1 1424940"/>
                  <a:gd name="f2789" fmla="*/ f2125 1 6095524"/>
                  <a:gd name="f2790" fmla="*/ f2126 1 1424940"/>
                  <a:gd name="f2791" fmla="*/ f2127 1 6095524"/>
                  <a:gd name="f2792" fmla="*/ f2128 1 1424940"/>
                  <a:gd name="f2793" fmla="*/ f2129 1 6095524"/>
                  <a:gd name="f2794" fmla="*/ f2130 1 1424940"/>
                  <a:gd name="f2795" fmla="*/ f2131 1 6095524"/>
                  <a:gd name="f2796" fmla="*/ f2132 1 1424940"/>
                  <a:gd name="f2797" fmla="*/ f2133 1 6095524"/>
                  <a:gd name="f2798" fmla="*/ f2134 1 1424940"/>
                  <a:gd name="f2799" fmla="*/ f2135 1 6095524"/>
                  <a:gd name="f2800" fmla="*/ f2136 1 1424940"/>
                  <a:gd name="f2801" fmla="*/ f2137 1 6095524"/>
                  <a:gd name="f2802" fmla="*/ f2138 1 1424940"/>
                  <a:gd name="f2803" fmla="*/ f2139 1 6095524"/>
                  <a:gd name="f2804" fmla="*/ f2140 1 1424940"/>
                  <a:gd name="f2805" fmla="*/ f2141 1 6095524"/>
                  <a:gd name="f2806" fmla="*/ f2142 1 1424940"/>
                  <a:gd name="f2807" fmla="*/ f2143 1 6095524"/>
                  <a:gd name="f2808" fmla="*/ f2144 1 1424940"/>
                  <a:gd name="f2809" fmla="*/ f2145 1 6095524"/>
                  <a:gd name="f2810" fmla="*/ f2146 1 1424940"/>
                  <a:gd name="f2811" fmla="*/ f2147 1 6095524"/>
                  <a:gd name="f2812" fmla="*/ f2148 1 1424940"/>
                  <a:gd name="f2813" fmla="*/ f2149 1 6095524"/>
                  <a:gd name="f2814" fmla="*/ f2150 1 1424940"/>
                  <a:gd name="f2815" fmla="*/ f2151 1 6095524"/>
                  <a:gd name="f2816" fmla="*/ f2152 1 1424940"/>
                  <a:gd name="f2817" fmla="*/ f2153 1 6095524"/>
                  <a:gd name="f2818" fmla="*/ f2154 1 1424940"/>
                  <a:gd name="f2819" fmla="*/ f2155 1 6095524"/>
                  <a:gd name="f2820" fmla="*/ f2156 1 1424940"/>
                  <a:gd name="f2821" fmla="*/ f2157 1 6095524"/>
                  <a:gd name="f2822" fmla="*/ f2158 1 1424940"/>
                  <a:gd name="f2823" fmla="*/ f2159 1 6095524"/>
                  <a:gd name="f2824" fmla="*/ f2160 1 1424940"/>
                  <a:gd name="f2825" fmla="*/ f2161 1 6095524"/>
                  <a:gd name="f2826" fmla="*/ f2162 1 1424940"/>
                  <a:gd name="f2827" fmla="*/ f2163 1 6095524"/>
                  <a:gd name="f2828" fmla="*/ f2164 1 1424940"/>
                  <a:gd name="f2829" fmla="*/ f2165 1 6095524"/>
                  <a:gd name="f2830" fmla="*/ f2166 1 1424940"/>
                  <a:gd name="f2831" fmla="*/ f2167 1 6095524"/>
                  <a:gd name="f2832" fmla="*/ f2168 1 1424940"/>
                  <a:gd name="f2833" fmla="*/ f2169 1 6095524"/>
                  <a:gd name="f2834" fmla="*/ f2170 1 1424940"/>
                  <a:gd name="f2835" fmla="*/ f2171 1 6095524"/>
                  <a:gd name="f2836" fmla="*/ f2172 1 1424940"/>
                  <a:gd name="f2837" fmla="*/ f2173 1 6095524"/>
                  <a:gd name="f2838" fmla="*/ f2174 1 1424940"/>
                  <a:gd name="f2839" fmla="*/ f2175 1 6095524"/>
                  <a:gd name="f2840" fmla="*/ f2176 1 1424940"/>
                  <a:gd name="f2841" fmla="*/ f2177 1 6095524"/>
                  <a:gd name="f2842" fmla="*/ f2178 1 1424940"/>
                  <a:gd name="f2843" fmla="*/ f2179 1 6095524"/>
                  <a:gd name="f2844" fmla="*/ f2180 1 1424940"/>
                  <a:gd name="f2845" fmla="*/ f2181 1 6095524"/>
                  <a:gd name="f2846" fmla="*/ f2182 1 1424940"/>
                  <a:gd name="f2847" fmla="*/ f2183 1 6095524"/>
                  <a:gd name="f2848" fmla="*/ f2184 1 1424940"/>
                  <a:gd name="f2849" fmla="*/ f2185 1 6095524"/>
                  <a:gd name="f2850" fmla="*/ f2186 1 1424940"/>
                  <a:gd name="f2851" fmla="*/ f2187 1 6095524"/>
                  <a:gd name="f2852" fmla="*/ f2188 1 1424940"/>
                  <a:gd name="f2853" fmla="*/ f2189 1 6095524"/>
                  <a:gd name="f2854" fmla="*/ f2190 1 1424940"/>
                  <a:gd name="f2855" fmla="*/ f2191 1 6095524"/>
                  <a:gd name="f2856" fmla="*/ f2192 1 1424940"/>
                  <a:gd name="f2857" fmla="*/ f2193 1 6095524"/>
                  <a:gd name="f2858" fmla="*/ f2194 1 1424940"/>
                  <a:gd name="f2859" fmla="*/ f2195 1 6095524"/>
                  <a:gd name="f2860" fmla="*/ f2196 1 1424940"/>
                  <a:gd name="f2861" fmla="*/ f2197 1 6095524"/>
                  <a:gd name="f2862" fmla="*/ f2198 1 1424940"/>
                  <a:gd name="f2863" fmla="*/ f2199 1 6095524"/>
                  <a:gd name="f2864" fmla="*/ f2200 1 1424940"/>
                  <a:gd name="f2865" fmla="*/ f2201 1 6095524"/>
                  <a:gd name="f2866" fmla="*/ f2202 1 1424940"/>
                  <a:gd name="f2867" fmla="*/ f2203 1 6095524"/>
                  <a:gd name="f2868" fmla="*/ f2204 1 1424940"/>
                  <a:gd name="f2869" fmla="*/ f2205 1 6095524"/>
                  <a:gd name="f2870" fmla="*/ f2206 1 1424940"/>
                  <a:gd name="f2871" fmla="*/ f2207 1 6095524"/>
                  <a:gd name="f2872" fmla="*/ f2208 1 1424940"/>
                  <a:gd name="f2873" fmla="*/ f2209 1 6095524"/>
                  <a:gd name="f2874" fmla="*/ f2210 1 1424940"/>
                  <a:gd name="f2875" fmla="*/ f2211 1 6095524"/>
                  <a:gd name="f2876" fmla="*/ f2212 1 1424940"/>
                  <a:gd name="f2877" fmla="*/ f2213 1 6095524"/>
                  <a:gd name="f2878" fmla="*/ f2214 1 1424940"/>
                  <a:gd name="f2879" fmla="*/ f2215 1 6095524"/>
                  <a:gd name="f2880" fmla="*/ f2216 1 1424940"/>
                  <a:gd name="f2881" fmla="*/ f2217 1 6095524"/>
                  <a:gd name="f2882" fmla="*/ f2218 1 1424940"/>
                  <a:gd name="f2883" fmla="*/ f2219 1 6095524"/>
                  <a:gd name="f2884" fmla="*/ f2220 1 1424940"/>
                  <a:gd name="f2885" fmla="*/ f2221 1 6095524"/>
                  <a:gd name="f2886" fmla="*/ f2222 1 1424940"/>
                  <a:gd name="f2887" fmla="*/ f2223 1 6095524"/>
                  <a:gd name="f2888" fmla="*/ f2224 1 1424940"/>
                  <a:gd name="f2889" fmla="*/ f2225 1 6095524"/>
                  <a:gd name="f2890" fmla="*/ f2226 1 1424940"/>
                  <a:gd name="f2891" fmla="*/ f2227 1 1424940"/>
                  <a:gd name="f2892" fmla="*/ f2228 1 6095524"/>
                  <a:gd name="f2893" fmla="*/ f2229 1 1424940"/>
                  <a:gd name="f2894" fmla="*/ f2230 1 6095524"/>
                  <a:gd name="f2895" fmla="*/ f2231 1 1424940"/>
                  <a:gd name="f2896" fmla="*/ f2232 1 6095524"/>
                  <a:gd name="f2897" fmla="*/ f2233 1 1424940"/>
                  <a:gd name="f2898" fmla="*/ f2234 1 6095524"/>
                  <a:gd name="f2899" fmla="*/ f2235 1 1424940"/>
                  <a:gd name="f2900" fmla="*/ f2236 1 6095524"/>
                  <a:gd name="f2901" fmla="*/ f2237 1 1424940"/>
                  <a:gd name="f2902" fmla="*/ f2238 1 6095524"/>
                  <a:gd name="f2903" fmla="*/ f2239 1 1424940"/>
                  <a:gd name="f2904" fmla="*/ f2240 1 6095524"/>
                  <a:gd name="f2905" fmla="*/ f2241 1 1424940"/>
                  <a:gd name="f2906" fmla="*/ f2242 1 6095524"/>
                  <a:gd name="f2907" fmla="*/ f2243 1 1424940"/>
                  <a:gd name="f2908" fmla="*/ f2244 1 6095524"/>
                  <a:gd name="f2909" fmla="*/ f2245 1 1424940"/>
                  <a:gd name="f2910" fmla="*/ f2246 1 6095524"/>
                  <a:gd name="f2911" fmla="*/ f2247 1 1424940"/>
                  <a:gd name="f2912" fmla="*/ f2248 1 6095524"/>
                  <a:gd name="f2913" fmla="*/ f2249 1 1424940"/>
                  <a:gd name="f2914" fmla="*/ f2250 1 6095524"/>
                  <a:gd name="f2915" fmla="*/ f2251 1 1424940"/>
                  <a:gd name="f2916" fmla="*/ f2252 1 6095524"/>
                  <a:gd name="f2917" fmla="*/ f2253 1 1424940"/>
                  <a:gd name="f2918" fmla="*/ f2254 1 6095524"/>
                  <a:gd name="f2919" fmla="*/ f2255 1 1424940"/>
                  <a:gd name="f2920" fmla="*/ f2256 1 6095524"/>
                  <a:gd name="f2921" fmla="*/ f2257 1 1424940"/>
                  <a:gd name="f2922" fmla="*/ f2258 1 6095524"/>
                  <a:gd name="f2923" fmla="*/ f2259 1 1424940"/>
                  <a:gd name="f2924" fmla="*/ f2260 1 6095524"/>
                  <a:gd name="f2925" fmla="*/ f2261 1 1424940"/>
                  <a:gd name="f2926" fmla="*/ f2262 1 6095524"/>
                  <a:gd name="f2927" fmla="*/ f2263 1 1424940"/>
                  <a:gd name="f2928" fmla="*/ f2264 1 6095524"/>
                  <a:gd name="f2929" fmla="*/ f2265 1 1424940"/>
                  <a:gd name="f2930" fmla="*/ f2266 1 6095524"/>
                  <a:gd name="f2931" fmla="*/ f2267 1 1424940"/>
                  <a:gd name="f2932" fmla="*/ f2268 1 6095524"/>
                  <a:gd name="f2933" fmla="*/ f2269 1 1424940"/>
                  <a:gd name="f2934" fmla="*/ f2270 1 6095524"/>
                  <a:gd name="f2935" fmla="*/ f2271 1 1424940"/>
                  <a:gd name="f2936" fmla="*/ f2272 1 6095524"/>
                  <a:gd name="f2937" fmla="*/ f2273 1 1424940"/>
                  <a:gd name="f2938" fmla="*/ f2274 1 6095524"/>
                  <a:gd name="f2939" fmla="*/ f2275 1 1424940"/>
                  <a:gd name="f2940" fmla="*/ f2276 1 6095524"/>
                  <a:gd name="f2941" fmla="*/ f2277 1 1424940"/>
                  <a:gd name="f2942" fmla="*/ f2278 1 6095524"/>
                  <a:gd name="f2943" fmla="*/ f2279 1 1424940"/>
                  <a:gd name="f2944" fmla="*/ f2280 1 6095524"/>
                  <a:gd name="f2945" fmla="*/ f2281 1 1424940"/>
                  <a:gd name="f2946" fmla="*/ f2282 1 6095524"/>
                  <a:gd name="f2947" fmla="*/ f2283 1 1424940"/>
                  <a:gd name="f2948" fmla="*/ f2284 1 6095524"/>
                  <a:gd name="f2949" fmla="*/ f2285 1 1424940"/>
                  <a:gd name="f2950" fmla="*/ f2286 1 6095524"/>
                  <a:gd name="f2951" fmla="*/ f2287 1 1424940"/>
                  <a:gd name="f2952" fmla="*/ f2288 1 6095524"/>
                  <a:gd name="f2953" fmla="*/ f2289 1 1424940"/>
                  <a:gd name="f2954" fmla="*/ f2290 1 6095524"/>
                  <a:gd name="f2955" fmla="*/ f2291 1 1424940"/>
                  <a:gd name="f2956" fmla="*/ f2292 1 6095524"/>
                  <a:gd name="f2957" fmla="*/ f2293 1 1424940"/>
                  <a:gd name="f2958" fmla="*/ f2294 1 6095524"/>
                  <a:gd name="f2959" fmla="*/ f2295 1 1424940"/>
                  <a:gd name="f2960" fmla="*/ f2296 1 6095524"/>
                  <a:gd name="f2961" fmla="*/ f2297 1 1424940"/>
                  <a:gd name="f2962" fmla="*/ f2298 1 6095524"/>
                  <a:gd name="f2963" fmla="*/ f2299 1 1424940"/>
                  <a:gd name="f2964" fmla="*/ f2300 1 6095524"/>
                  <a:gd name="f2965" fmla="*/ f2301 1 1424940"/>
                  <a:gd name="f2966" fmla="*/ f2302 1 6095524"/>
                  <a:gd name="f2967" fmla="*/ f2303 1 1424940"/>
                  <a:gd name="f2968" fmla="*/ f2304 1 6095524"/>
                  <a:gd name="f2969" fmla="*/ f2305 1 1424940"/>
                  <a:gd name="f2970" fmla="*/ f2306 1 6095524"/>
                  <a:gd name="f2971" fmla="*/ f2307 1 1424940"/>
                  <a:gd name="f2972" fmla="*/ f2308 1 6095524"/>
                  <a:gd name="f2973" fmla="*/ f2309 1 1424940"/>
                  <a:gd name="f2974" fmla="*/ f2310 1 6095524"/>
                  <a:gd name="f2975" fmla="*/ f2311 1 1424940"/>
                  <a:gd name="f2976" fmla="*/ f2312 1 6095524"/>
                  <a:gd name="f2977" fmla="*/ f2313 1 1424940"/>
                  <a:gd name="f2978" fmla="*/ f2314 1 6095524"/>
                  <a:gd name="f2979" fmla="*/ f2315 1 1424940"/>
                  <a:gd name="f2980" fmla="*/ f2316 1 6095524"/>
                  <a:gd name="f2981" fmla="*/ f2317 1 1424940"/>
                  <a:gd name="f2982" fmla="*/ f2318 1 6095524"/>
                  <a:gd name="f2983" fmla="*/ f2319 1 1424940"/>
                  <a:gd name="f2984" fmla="*/ f2320 1 6095524"/>
                  <a:gd name="f2985" fmla="*/ f2321 1 1424940"/>
                  <a:gd name="f2986" fmla="*/ f2322 1 6095524"/>
                  <a:gd name="f2987" fmla="*/ f2323 1 1424940"/>
                  <a:gd name="f2988" fmla="*/ f2324 1 6095524"/>
                  <a:gd name="f2989" fmla="*/ f2325 1 1424940"/>
                  <a:gd name="f2990" fmla="*/ f2326 1 6095524"/>
                  <a:gd name="f2991" fmla="*/ f2327 1 1424940"/>
                  <a:gd name="f2992" fmla="*/ f2328 1 6095524"/>
                  <a:gd name="f2993" fmla="*/ f2329 1 1424940"/>
                  <a:gd name="f2994" fmla="*/ f2330 1 6095524"/>
                  <a:gd name="f2995" fmla="*/ f2331 1 1424940"/>
                  <a:gd name="f2996" fmla="*/ f2332 1 6095524"/>
                  <a:gd name="f2997" fmla="*/ f2333 1 1424940"/>
                  <a:gd name="f2998" fmla="*/ f2334 1 6095524"/>
                  <a:gd name="f2999" fmla="*/ f2335 1 1424940"/>
                  <a:gd name="f3000" fmla="*/ f2336 1 6095524"/>
                  <a:gd name="f3001" fmla="*/ f2337 1 1424940"/>
                  <a:gd name="f3002" fmla="*/ f2338 1 6095524"/>
                  <a:gd name="f3003" fmla="*/ f2339 1 1424940"/>
                  <a:gd name="f3004" fmla="*/ f2340 1 6095524"/>
                  <a:gd name="f3005" fmla="*/ f2341 1 1424940"/>
                  <a:gd name="f3006" fmla="*/ f2342 1 6095524"/>
                  <a:gd name="f3007" fmla="*/ f2343 1 1424940"/>
                  <a:gd name="f3008" fmla="*/ f2344 1 6095524"/>
                  <a:gd name="f3009" fmla="*/ f2345 1 1424940"/>
                  <a:gd name="f3010" fmla="*/ f2346 1 6095524"/>
                  <a:gd name="f3011" fmla="*/ f2347 1 1424940"/>
                  <a:gd name="f3012" fmla="*/ f2348 1 6095524"/>
                  <a:gd name="f3013" fmla="*/ f2349 1 1424940"/>
                  <a:gd name="f3014" fmla="*/ f2350 1 6095524"/>
                  <a:gd name="f3015" fmla="*/ f2351 1 1424940"/>
                  <a:gd name="f3016" fmla="*/ f2352 1 6095524"/>
                  <a:gd name="f3017" fmla="*/ f2353 1 1424940"/>
                  <a:gd name="f3018" fmla="*/ f2354 1 6095524"/>
                  <a:gd name="f3019" fmla="*/ f2355 1 1424940"/>
                  <a:gd name="f3020" fmla="*/ f2356 1 6095524"/>
                  <a:gd name="f3021" fmla="*/ f2357 1 1424940"/>
                  <a:gd name="f3022" fmla="*/ f2358 1 6095524"/>
                  <a:gd name="f3023" fmla="*/ f2359 1 1424940"/>
                  <a:gd name="f3024" fmla="*/ f2360 1 6095524"/>
                  <a:gd name="f3025" fmla="*/ f2361 1 1424940"/>
                  <a:gd name="f3026" fmla="*/ f2362 1 1424940"/>
                  <a:gd name="f3027" fmla="*/ f2363 1 6095524"/>
                  <a:gd name="f3028" fmla="*/ f2364 1 1424940"/>
                  <a:gd name="f3029" fmla="*/ f2365 1 6095524"/>
                  <a:gd name="f3030" fmla="*/ f2366 1 1424940"/>
                  <a:gd name="f3031" fmla="*/ f2367 1 6095524"/>
                  <a:gd name="f3032" fmla="*/ f2368 1 6095524"/>
                  <a:gd name="f3033" fmla="*/ f2369 1 1424940"/>
                  <a:gd name="f3034" fmla="*/ f2370 1 6095524"/>
                  <a:gd name="f3035" fmla="*/ f2371 1 1424940"/>
                  <a:gd name="f3036" fmla="*/ f2372 1 6095524"/>
                  <a:gd name="f3037" fmla="*/ f2373 1 1424940"/>
                  <a:gd name="f3038" fmla="*/ f2374 1 6095524"/>
                  <a:gd name="f3039" fmla="*/ f2375 1 1424940"/>
                  <a:gd name="f3040" fmla="*/ f2376 1 6095524"/>
                  <a:gd name="f3041" fmla="*/ f2377 1 1424940"/>
                  <a:gd name="f3042" fmla="*/ f2378 1 6095524"/>
                  <a:gd name="f3043" fmla="*/ f2379 1 1424940"/>
                  <a:gd name="f3044" fmla="*/ f2380 1 6095524"/>
                  <a:gd name="f3045" fmla="*/ f2381 1 1424940"/>
                  <a:gd name="f3046" fmla="*/ f2382 1 6095524"/>
                  <a:gd name="f3047" fmla="*/ f2383 1 1424940"/>
                  <a:gd name="f3048" fmla="*/ f2384 1 6095524"/>
                  <a:gd name="f3049" fmla="*/ f2385 1 1424940"/>
                  <a:gd name="f3050" fmla="*/ f2386 1 6095524"/>
                  <a:gd name="f3051" fmla="*/ f2387 1 1424940"/>
                  <a:gd name="f3052" fmla="*/ f2388 1 6095524"/>
                  <a:gd name="f3053" fmla="*/ f2389 1 1424940"/>
                  <a:gd name="f3054" fmla="*/ f2390 1 6095524"/>
                  <a:gd name="f3055" fmla="*/ f2391 1 1424940"/>
                  <a:gd name="f3056" fmla="*/ f2392 1 6095524"/>
                  <a:gd name="f3057" fmla="*/ f2393 1 1424940"/>
                  <a:gd name="f3058" fmla="*/ f2394 1 6095524"/>
                  <a:gd name="f3059" fmla="*/ f2395 1 1424940"/>
                  <a:gd name="f3060" fmla="*/ f2396 1 6095524"/>
                  <a:gd name="f3061" fmla="*/ f2397 1 1424940"/>
                  <a:gd name="f3062" fmla="*/ f2398 1 6095524"/>
                  <a:gd name="f3063" fmla="*/ f2399 1 1424940"/>
                  <a:gd name="f3064" fmla="*/ f2400 1 6095524"/>
                  <a:gd name="f3065" fmla="*/ f2401 1 1424940"/>
                  <a:gd name="f3066" fmla="*/ f2402 1 6095524"/>
                  <a:gd name="f3067" fmla="*/ f2403 1 1424940"/>
                  <a:gd name="f3068" fmla="*/ f2404 1 6095524"/>
                  <a:gd name="f3069" fmla="*/ f2405 1 1424940"/>
                  <a:gd name="f3070" fmla="*/ f2406 1 6095524"/>
                  <a:gd name="f3071" fmla="*/ f2407 1 1424940"/>
                  <a:gd name="f3072" fmla="*/ f2408 1 6095524"/>
                  <a:gd name="f3073" fmla="*/ f2409 1 1424940"/>
                  <a:gd name="f3074" fmla="*/ f2410 1 6095524"/>
                  <a:gd name="f3075" fmla="*/ f2411 1 1424940"/>
                  <a:gd name="f3076" fmla="*/ f2412 1 6095524"/>
                  <a:gd name="f3077" fmla="*/ f2413 1 1424940"/>
                  <a:gd name="f3078" fmla="*/ f2414 1 6095524"/>
                  <a:gd name="f3079" fmla="*/ f2415 1 1424940"/>
                  <a:gd name="f3080" fmla="*/ f2416 1 6095524"/>
                  <a:gd name="f3081" fmla="*/ f2417 1 1424940"/>
                  <a:gd name="f3082" fmla="*/ f2418 1 6095524"/>
                  <a:gd name="f3083" fmla="*/ f2419 1 1424940"/>
                  <a:gd name="f3084" fmla="*/ f2420 1 6095524"/>
                  <a:gd name="f3085" fmla="*/ f2421 1 1424940"/>
                  <a:gd name="f3086" fmla="*/ f2422 1 6095524"/>
                  <a:gd name="f3087" fmla="*/ f2423 1 1424940"/>
                  <a:gd name="f3088" fmla="*/ f2424 1 6095524"/>
                  <a:gd name="f3089" fmla="*/ f2425 1 1424940"/>
                  <a:gd name="f3090" fmla="*/ f2426 1 6095524"/>
                  <a:gd name="f3091" fmla="*/ f2427 1 1424940"/>
                  <a:gd name="f3092" fmla="*/ f2428 1 6095524"/>
                  <a:gd name="f3093" fmla="*/ f2429 1 1424940"/>
                  <a:gd name="f3094" fmla="*/ f2430 1 6095524"/>
                  <a:gd name="f3095" fmla="*/ f2431 1 1424940"/>
                  <a:gd name="f3096" fmla="*/ f2432 1 6095524"/>
                  <a:gd name="f3097" fmla="*/ f2433 1 1424940"/>
                  <a:gd name="f3098" fmla="*/ f2434 1 6095524"/>
                  <a:gd name="f3099" fmla="*/ f2435 1 6095524"/>
                  <a:gd name="f3100" fmla="*/ f2436 1 1424940"/>
                  <a:gd name="f3101" fmla="*/ f2437 1 6095524"/>
                  <a:gd name="f3102" fmla="*/ f2438 1 1424940"/>
                  <a:gd name="f3103" fmla="*/ f2439 1 6095524"/>
                  <a:gd name="f3104" fmla="*/ f2440 1 1424940"/>
                  <a:gd name="f3105" fmla="*/ f2441 1 6095524"/>
                  <a:gd name="f3106" fmla="*/ f2442 1 1424940"/>
                  <a:gd name="f3107" fmla="*/ f2443 1 6095524"/>
                  <a:gd name="f3108" fmla="*/ f2444 1 1424940"/>
                  <a:gd name="f3109" fmla="*/ f2445 1 6095524"/>
                  <a:gd name="f3110" fmla="*/ f2446 1 6095524"/>
                  <a:gd name="f3111" fmla="*/ f2447 1 1424940"/>
                  <a:gd name="f3112" fmla="*/ f2448 1 6095524"/>
                  <a:gd name="f3113" fmla="*/ f2449 1 1424940"/>
                  <a:gd name="f3114" fmla="*/ f2450 1 6095524"/>
                  <a:gd name="f3115" fmla="*/ f2451 1 1424940"/>
                  <a:gd name="f3116" fmla="*/ f2452 1 6095524"/>
                  <a:gd name="f3117" fmla="*/ f2453 1 1424940"/>
                  <a:gd name="f3118" fmla="*/ f2454 1 6095524"/>
                  <a:gd name="f3119" fmla="*/ f2455 1 1424940"/>
                  <a:gd name="f3120" fmla="*/ f2456 1 6095524"/>
                  <a:gd name="f3121" fmla="*/ f2457 1 1424940"/>
                  <a:gd name="f3122" fmla="*/ f2458 1 6095524"/>
                  <a:gd name="f3123" fmla="*/ f2459 1 1424940"/>
                  <a:gd name="f3124" fmla="*/ f2460 1 6095524"/>
                  <a:gd name="f3125" fmla="*/ f2461 1 1424940"/>
                  <a:gd name="f3126" fmla="*/ f2462 1 6095524"/>
                  <a:gd name="f3127" fmla="*/ f2463 1 1424940"/>
                  <a:gd name="f3128" fmla="*/ f2464 1 6095524"/>
                  <a:gd name="f3129" fmla="*/ f2465 1 1424940"/>
                  <a:gd name="f3130" fmla="*/ f2466 1 6095524"/>
                  <a:gd name="f3131" fmla="*/ f2467 1 1424940"/>
                  <a:gd name="f3132" fmla="*/ f2468 1 6095524"/>
                  <a:gd name="f3133" fmla="*/ f2469 1 1424940"/>
                  <a:gd name="f3134" fmla="*/ f2470 1 6095524"/>
                  <a:gd name="f3135" fmla="*/ f2471 1 1424940"/>
                  <a:gd name="f3136" fmla="*/ f2472 1 6095524"/>
                  <a:gd name="f3137" fmla="*/ f2473 1 1424940"/>
                  <a:gd name="f3138" fmla="*/ f2474 1 6095524"/>
                  <a:gd name="f3139" fmla="*/ f2475 1 1424940"/>
                  <a:gd name="f3140" fmla="*/ f2476 1 6095524"/>
                  <a:gd name="f3141" fmla="*/ f2477 1 1424940"/>
                  <a:gd name="f3142" fmla="*/ f2478 1 6095524"/>
                  <a:gd name="f3143" fmla="*/ f2479 1 1424940"/>
                  <a:gd name="f3144" fmla="*/ f2480 1 6095524"/>
                  <a:gd name="f3145" fmla="*/ f2481 1 1424940"/>
                  <a:gd name="f3146" fmla="*/ f2482 1 6095524"/>
                  <a:gd name="f3147" fmla="*/ f2483 1 1424940"/>
                  <a:gd name="f3148" fmla="*/ f2484 1 6095524"/>
                  <a:gd name="f3149" fmla="*/ f2485 1 1424940"/>
                  <a:gd name="f3150" fmla="*/ f2486 1 6095524"/>
                  <a:gd name="f3151" fmla="*/ f2487 1 1424940"/>
                  <a:gd name="f3152" fmla="*/ f2488 1 6095524"/>
                  <a:gd name="f3153" fmla="*/ f2489 1 1424940"/>
                  <a:gd name="f3154" fmla="*/ f2490 1 6095524"/>
                  <a:gd name="f3155" fmla="*/ f2491 1 1424940"/>
                  <a:gd name="f3156" fmla="*/ f2492 1 6095524"/>
                  <a:gd name="f3157" fmla="*/ f2493 1 1424940"/>
                  <a:gd name="f3158" fmla="*/ f2494 1 6095524"/>
                  <a:gd name="f3159" fmla="*/ f2495 1 1424940"/>
                  <a:gd name="f3160" fmla="*/ f2496 1 6095524"/>
                  <a:gd name="f3161" fmla="*/ f2497 1 1424940"/>
                  <a:gd name="f3162" fmla="*/ f2498 1 6095524"/>
                  <a:gd name="f3163" fmla="*/ f2499 1 1424940"/>
                  <a:gd name="f3164" fmla="*/ f2500 1 6095524"/>
                  <a:gd name="f3165" fmla="*/ f2501 1 1424940"/>
                  <a:gd name="f3166" fmla="*/ f2502 1 6095524"/>
                  <a:gd name="f3167" fmla="*/ f2503 1 1424940"/>
                  <a:gd name="f3168" fmla="*/ f2504 1 6095524"/>
                  <a:gd name="f3169" fmla="*/ f2505 1 1424940"/>
                  <a:gd name="f3170" fmla="*/ f2506 1 6095524"/>
                  <a:gd name="f3171" fmla="*/ f2507 1 1424940"/>
                  <a:gd name="f3172" fmla="*/ f2508 1 6095524"/>
                  <a:gd name="f3173" fmla="*/ f2509 1 1424940"/>
                  <a:gd name="f3174" fmla="*/ f2510 1 6095524"/>
                  <a:gd name="f3175" fmla="*/ f2511 1 1424940"/>
                  <a:gd name="f3176" fmla="*/ f2512 1 6095524"/>
                  <a:gd name="f3177" fmla="*/ f2513 1 1424940"/>
                  <a:gd name="f3178" fmla="*/ f2514 1 6095524"/>
                  <a:gd name="f3179" fmla="*/ f2515 1 1424940"/>
                  <a:gd name="f3180" fmla="*/ f2516 1 6095524"/>
                  <a:gd name="f3181" fmla="*/ f2517 1 1424940"/>
                  <a:gd name="f3182" fmla="*/ f2518 1 6095524"/>
                  <a:gd name="f3183" fmla="*/ f2519 1 1424940"/>
                  <a:gd name="f3184" fmla="*/ f2520 1 6095524"/>
                  <a:gd name="f3185" fmla="*/ f2521 1 1424940"/>
                  <a:gd name="f3186" fmla="*/ f2522 1 6095524"/>
                  <a:gd name="f3187" fmla="*/ f2523 1 1424940"/>
                  <a:gd name="f3188" fmla="*/ f2524 1 6095524"/>
                  <a:gd name="f3189" fmla="*/ f2525 1 1424940"/>
                  <a:gd name="f3190" fmla="*/ f2526 1 6095524"/>
                  <a:gd name="f3191" fmla="*/ f2527 1 1424940"/>
                  <a:gd name="f3192" fmla="*/ f2528 1 6095524"/>
                  <a:gd name="f3193" fmla="*/ f2529 1 1424940"/>
                  <a:gd name="f3194" fmla="*/ f2530 1 6095524"/>
                  <a:gd name="f3195" fmla="*/ f2531 1 1424940"/>
                  <a:gd name="f3196" fmla="*/ f2532 1 6095524"/>
                  <a:gd name="f3197" fmla="*/ f2533 1 1424940"/>
                  <a:gd name="f3198" fmla="*/ f2534 1 6095524"/>
                  <a:gd name="f3199" fmla="*/ f2535 1 1424940"/>
                  <a:gd name="f3200" fmla="*/ f2536 1 6095524"/>
                  <a:gd name="f3201" fmla="*/ f2537 1 1424940"/>
                  <a:gd name="f3202" fmla="*/ f2538 1 6095524"/>
                  <a:gd name="f3203" fmla="*/ f2539 1 1424940"/>
                  <a:gd name="f3204" fmla="*/ f2540 1 6095524"/>
                  <a:gd name="f3205" fmla="*/ f2541 1 1424940"/>
                  <a:gd name="f3206" fmla="*/ f2542 1 6095524"/>
                  <a:gd name="f3207" fmla="*/ f2543 1 1424940"/>
                  <a:gd name="f3208" fmla="*/ f2544 1 6095524"/>
                  <a:gd name="f3209" fmla="*/ f2545 1 1424940"/>
                  <a:gd name="f3210" fmla="*/ f2546 1 6095524"/>
                  <a:gd name="f3211" fmla="*/ f2547 1 1424940"/>
                  <a:gd name="f3212" fmla="*/ f2548 1 6095524"/>
                  <a:gd name="f3213" fmla="*/ f2549 1 1424940"/>
                  <a:gd name="f3214" fmla="*/ f2550 1 6095524"/>
                  <a:gd name="f3215" fmla="*/ f2551 1 1424940"/>
                  <a:gd name="f3216" fmla="*/ f2552 1 6095524"/>
                  <a:gd name="f3217" fmla="*/ f2553 1 1424940"/>
                  <a:gd name="f3218" fmla="*/ f2554 1 6095524"/>
                  <a:gd name="f3219" fmla="*/ f2555 1 1424940"/>
                  <a:gd name="f3220" fmla="*/ f2556 1 6095524"/>
                  <a:gd name="f3221" fmla="*/ f2557 1 1424940"/>
                  <a:gd name="f3222" fmla="*/ f2558 1 6095524"/>
                  <a:gd name="f3223" fmla="*/ f2559 1 1424940"/>
                  <a:gd name="f3224" fmla="*/ f2560 1 6095524"/>
                  <a:gd name="f3225" fmla="*/ f2561 1 1424940"/>
                  <a:gd name="f3226" fmla="*/ f2562 1 6095524"/>
                  <a:gd name="f3227" fmla="*/ f2563 1 1424940"/>
                  <a:gd name="f3228" fmla="*/ f2564 1 6095524"/>
                  <a:gd name="f3229" fmla="*/ f2565 1 1424940"/>
                  <a:gd name="f3230" fmla="*/ f2566 1 6095524"/>
                  <a:gd name="f3231" fmla="*/ f2567 1 1424940"/>
                  <a:gd name="f3232" fmla="*/ f5 1 f1903"/>
                  <a:gd name="f3233" fmla="*/ f6 1 f1903"/>
                  <a:gd name="f3234" fmla="*/ f5 1 f1904"/>
                  <a:gd name="f3235" fmla="*/ f7 1 f1904"/>
                  <a:gd name="f3236" fmla="+- f2568 0 f1"/>
                  <a:gd name="f3237" fmla="*/ f2569 1 f1903"/>
                  <a:gd name="f3238" fmla="*/ f2570 1 f1904"/>
                  <a:gd name="f3239" fmla="*/ f2571 1 f1904"/>
                  <a:gd name="f3240" fmla="*/ f2572 1 f1904"/>
                  <a:gd name="f3241" fmla="*/ f2573 1 f1903"/>
                  <a:gd name="f3242" fmla="*/ f2574 1 f1904"/>
                  <a:gd name="f3243" fmla="*/ f2575 1 f1903"/>
                  <a:gd name="f3244" fmla="*/ f2576 1 f1904"/>
                  <a:gd name="f3245" fmla="*/ f2577 1 f1903"/>
                  <a:gd name="f3246" fmla="*/ f2578 1 f1904"/>
                  <a:gd name="f3247" fmla="*/ f2579 1 f1903"/>
                  <a:gd name="f3248" fmla="*/ f2580 1 f1904"/>
                  <a:gd name="f3249" fmla="*/ f2581 1 f1903"/>
                  <a:gd name="f3250" fmla="*/ f2582 1 f1904"/>
                  <a:gd name="f3251" fmla="*/ f2583 1 f1903"/>
                  <a:gd name="f3252" fmla="*/ f2584 1 f1904"/>
                  <a:gd name="f3253" fmla="*/ f2585 1 f1903"/>
                  <a:gd name="f3254" fmla="*/ f2586 1 f1904"/>
                  <a:gd name="f3255" fmla="*/ f2587 1 f1903"/>
                  <a:gd name="f3256" fmla="*/ f2588 1 f1904"/>
                  <a:gd name="f3257" fmla="*/ f2589 1 f1903"/>
                  <a:gd name="f3258" fmla="*/ f2590 1 f1904"/>
                  <a:gd name="f3259" fmla="*/ f2591 1 f1903"/>
                  <a:gd name="f3260" fmla="*/ f2592 1 f1904"/>
                  <a:gd name="f3261" fmla="*/ f2593 1 f1903"/>
                  <a:gd name="f3262" fmla="*/ f2594 1 f1904"/>
                  <a:gd name="f3263" fmla="*/ f2595 1 f1903"/>
                  <a:gd name="f3264" fmla="*/ f2596 1 f1904"/>
                  <a:gd name="f3265" fmla="*/ f2597 1 f1903"/>
                  <a:gd name="f3266" fmla="*/ f2598 1 f1904"/>
                  <a:gd name="f3267" fmla="*/ f2599 1 f1903"/>
                  <a:gd name="f3268" fmla="*/ f2600 1 f1904"/>
                  <a:gd name="f3269" fmla="*/ f2601 1 f1903"/>
                  <a:gd name="f3270" fmla="*/ f2602 1 f1904"/>
                  <a:gd name="f3271" fmla="*/ f2603 1 f1903"/>
                  <a:gd name="f3272" fmla="*/ f2604 1 f1904"/>
                  <a:gd name="f3273" fmla="*/ f2605 1 f1903"/>
                  <a:gd name="f3274" fmla="*/ f2606 1 f1904"/>
                  <a:gd name="f3275" fmla="*/ f2607 1 f1903"/>
                  <a:gd name="f3276" fmla="*/ f2608 1 f1904"/>
                  <a:gd name="f3277" fmla="*/ f2609 1 f1903"/>
                  <a:gd name="f3278" fmla="*/ f2610 1 f1904"/>
                  <a:gd name="f3279" fmla="*/ f2611 1 f1903"/>
                  <a:gd name="f3280" fmla="*/ f2612 1 f1904"/>
                  <a:gd name="f3281" fmla="*/ f2613 1 f1903"/>
                  <a:gd name="f3282" fmla="*/ f2614 1 f1904"/>
                  <a:gd name="f3283" fmla="*/ f2615 1 f1903"/>
                  <a:gd name="f3284" fmla="*/ f2616 1 f1904"/>
                  <a:gd name="f3285" fmla="*/ f2617 1 f1903"/>
                  <a:gd name="f3286" fmla="*/ f2618 1 f1904"/>
                  <a:gd name="f3287" fmla="*/ f2619 1 f1903"/>
                  <a:gd name="f3288" fmla="*/ f2620 1 f1904"/>
                  <a:gd name="f3289" fmla="*/ f2621 1 f1903"/>
                  <a:gd name="f3290" fmla="*/ f2622 1 f1904"/>
                  <a:gd name="f3291" fmla="*/ f2623 1 f1903"/>
                  <a:gd name="f3292" fmla="*/ f2624 1 f1904"/>
                  <a:gd name="f3293" fmla="*/ f2625 1 f1903"/>
                  <a:gd name="f3294" fmla="*/ f2626 1 f1904"/>
                  <a:gd name="f3295" fmla="*/ f2627 1 f1903"/>
                  <a:gd name="f3296" fmla="*/ f2628 1 f1904"/>
                  <a:gd name="f3297" fmla="*/ f2629 1 f1903"/>
                  <a:gd name="f3298" fmla="*/ f2630 1 f1904"/>
                  <a:gd name="f3299" fmla="*/ f2631 1 f1903"/>
                  <a:gd name="f3300" fmla="*/ f2632 1 f1904"/>
                  <a:gd name="f3301" fmla="*/ f2633 1 f1903"/>
                  <a:gd name="f3302" fmla="*/ f2634 1 f1904"/>
                  <a:gd name="f3303" fmla="*/ f2635 1 f1903"/>
                  <a:gd name="f3304" fmla="*/ f2636 1 f1904"/>
                  <a:gd name="f3305" fmla="*/ f2637 1 f1903"/>
                  <a:gd name="f3306" fmla="*/ f2638 1 f1904"/>
                  <a:gd name="f3307" fmla="*/ f2639 1 f1903"/>
                  <a:gd name="f3308" fmla="*/ f2640 1 f1904"/>
                  <a:gd name="f3309" fmla="*/ f2641 1 f1903"/>
                  <a:gd name="f3310" fmla="*/ f2642 1 f1904"/>
                  <a:gd name="f3311" fmla="*/ f2643 1 f1903"/>
                  <a:gd name="f3312" fmla="*/ f2644 1 f1904"/>
                  <a:gd name="f3313" fmla="*/ f2645 1 f1903"/>
                  <a:gd name="f3314" fmla="*/ f2646 1 f1904"/>
                  <a:gd name="f3315" fmla="*/ f2647 1 f1903"/>
                  <a:gd name="f3316" fmla="*/ f2648 1 f1904"/>
                  <a:gd name="f3317" fmla="*/ f2649 1 f1903"/>
                  <a:gd name="f3318" fmla="*/ f2650 1 f1904"/>
                  <a:gd name="f3319" fmla="*/ f2651 1 f1903"/>
                  <a:gd name="f3320" fmla="*/ f2652 1 f1904"/>
                  <a:gd name="f3321" fmla="*/ f2653 1 f1903"/>
                  <a:gd name="f3322" fmla="*/ f2654 1 f1904"/>
                  <a:gd name="f3323" fmla="*/ f2655 1 f1903"/>
                  <a:gd name="f3324" fmla="*/ f2656 1 f1904"/>
                  <a:gd name="f3325" fmla="*/ f2657 1 f1903"/>
                  <a:gd name="f3326" fmla="*/ f2658 1 f1904"/>
                  <a:gd name="f3327" fmla="*/ f2659 1 f1903"/>
                  <a:gd name="f3328" fmla="*/ f2660 1 f1904"/>
                  <a:gd name="f3329" fmla="*/ f2661 1 f1903"/>
                  <a:gd name="f3330" fmla="*/ f2662 1 f1904"/>
                  <a:gd name="f3331" fmla="*/ f2663 1 f1903"/>
                  <a:gd name="f3332" fmla="*/ f2664 1 f1904"/>
                  <a:gd name="f3333" fmla="*/ f2665 1 f1903"/>
                  <a:gd name="f3334" fmla="*/ f2666 1 f1904"/>
                  <a:gd name="f3335" fmla="*/ f2667 1 f1903"/>
                  <a:gd name="f3336" fmla="*/ f2668 1 f1904"/>
                  <a:gd name="f3337" fmla="*/ f2669 1 f1903"/>
                  <a:gd name="f3338" fmla="*/ f2670 1 f1904"/>
                  <a:gd name="f3339" fmla="*/ f2671 1 f1903"/>
                  <a:gd name="f3340" fmla="*/ f2672 1 f1904"/>
                  <a:gd name="f3341" fmla="*/ f2673 1 f1903"/>
                  <a:gd name="f3342" fmla="*/ f2674 1 f1904"/>
                  <a:gd name="f3343" fmla="*/ f2675 1 f1903"/>
                  <a:gd name="f3344" fmla="*/ f2676 1 f1904"/>
                  <a:gd name="f3345" fmla="*/ f2677 1 f1903"/>
                  <a:gd name="f3346" fmla="*/ f2678 1 f1904"/>
                  <a:gd name="f3347" fmla="*/ f2679 1 f1903"/>
                  <a:gd name="f3348" fmla="*/ f2680 1 f1904"/>
                  <a:gd name="f3349" fmla="*/ f2681 1 f1903"/>
                  <a:gd name="f3350" fmla="*/ f2682 1 f1904"/>
                  <a:gd name="f3351" fmla="*/ f2683 1 f1903"/>
                  <a:gd name="f3352" fmla="*/ f2684 1 f1904"/>
                  <a:gd name="f3353" fmla="*/ f2685 1 f1903"/>
                  <a:gd name="f3354" fmla="*/ f2686 1 f1904"/>
                  <a:gd name="f3355" fmla="*/ f2687 1 f1903"/>
                  <a:gd name="f3356" fmla="*/ f2688 1 f1904"/>
                  <a:gd name="f3357" fmla="*/ f2689 1 f1903"/>
                  <a:gd name="f3358" fmla="*/ f2690 1 f1904"/>
                  <a:gd name="f3359" fmla="*/ f2691 1 f1903"/>
                  <a:gd name="f3360" fmla="*/ f2692 1 f1904"/>
                  <a:gd name="f3361" fmla="*/ f2693 1 f1903"/>
                  <a:gd name="f3362" fmla="*/ f2694 1 f1904"/>
                  <a:gd name="f3363" fmla="*/ f2695 1 f1903"/>
                  <a:gd name="f3364" fmla="*/ f2696 1 f1904"/>
                  <a:gd name="f3365" fmla="*/ f2697 1 f1903"/>
                  <a:gd name="f3366" fmla="*/ f2698 1 f1904"/>
                  <a:gd name="f3367" fmla="*/ f2699 1 f1903"/>
                  <a:gd name="f3368" fmla="*/ f2700 1 f1904"/>
                  <a:gd name="f3369" fmla="*/ f2701 1 f1903"/>
                  <a:gd name="f3370" fmla="*/ f2702 1 f1904"/>
                  <a:gd name="f3371" fmla="*/ f2703 1 f1903"/>
                  <a:gd name="f3372" fmla="*/ f2704 1 f1904"/>
                  <a:gd name="f3373" fmla="*/ f2705 1 f1903"/>
                  <a:gd name="f3374" fmla="*/ f2706 1 f1904"/>
                  <a:gd name="f3375" fmla="*/ f2707 1 f1903"/>
                  <a:gd name="f3376" fmla="*/ f2708 1 f1904"/>
                  <a:gd name="f3377" fmla="*/ f2709 1 f1903"/>
                  <a:gd name="f3378" fmla="*/ f2710 1 f1904"/>
                  <a:gd name="f3379" fmla="*/ f2711 1 f1903"/>
                  <a:gd name="f3380" fmla="*/ f2712 1 f1904"/>
                  <a:gd name="f3381" fmla="*/ f2713 1 f1903"/>
                  <a:gd name="f3382" fmla="*/ f2714 1 f1904"/>
                  <a:gd name="f3383" fmla="*/ f2715 1 f1903"/>
                  <a:gd name="f3384" fmla="*/ f2716 1 f1904"/>
                  <a:gd name="f3385" fmla="*/ f2717 1 f1903"/>
                  <a:gd name="f3386" fmla="*/ f2718 1 f1904"/>
                  <a:gd name="f3387" fmla="*/ f2719 1 f1903"/>
                  <a:gd name="f3388" fmla="*/ f2720 1 f1904"/>
                  <a:gd name="f3389" fmla="*/ f2721 1 f1903"/>
                  <a:gd name="f3390" fmla="*/ f2722 1 f1904"/>
                  <a:gd name="f3391" fmla="*/ f2723 1 f1903"/>
                  <a:gd name="f3392" fmla="*/ f2724 1 f1904"/>
                  <a:gd name="f3393" fmla="*/ f2725 1 f1903"/>
                  <a:gd name="f3394" fmla="*/ f2726 1 f1904"/>
                  <a:gd name="f3395" fmla="*/ f2727 1 f1903"/>
                  <a:gd name="f3396" fmla="*/ f2728 1 f1904"/>
                  <a:gd name="f3397" fmla="*/ f2729 1 f1903"/>
                  <a:gd name="f3398" fmla="*/ f2730 1 f1904"/>
                  <a:gd name="f3399" fmla="*/ f2731 1 f1903"/>
                  <a:gd name="f3400" fmla="*/ f2732 1 f1904"/>
                  <a:gd name="f3401" fmla="*/ f2733 1 f1903"/>
                  <a:gd name="f3402" fmla="*/ f2734 1 f1904"/>
                  <a:gd name="f3403" fmla="*/ f2735 1 f1903"/>
                  <a:gd name="f3404" fmla="*/ f2736 1 f1904"/>
                  <a:gd name="f3405" fmla="*/ f2737 1 f1903"/>
                  <a:gd name="f3406" fmla="*/ f2738 1 f1904"/>
                  <a:gd name="f3407" fmla="*/ f2739 1 f1903"/>
                  <a:gd name="f3408" fmla="*/ f2740 1 f1904"/>
                  <a:gd name="f3409" fmla="*/ f2741 1 f1903"/>
                  <a:gd name="f3410" fmla="*/ f2742 1 f1903"/>
                  <a:gd name="f3411" fmla="*/ f2743 1 f1904"/>
                  <a:gd name="f3412" fmla="*/ f2744 1 f1903"/>
                  <a:gd name="f3413" fmla="*/ f2745 1 f1903"/>
                  <a:gd name="f3414" fmla="*/ f2746 1 f1904"/>
                  <a:gd name="f3415" fmla="*/ f2747 1 f1903"/>
                  <a:gd name="f3416" fmla="*/ f2748 1 f1904"/>
                  <a:gd name="f3417" fmla="*/ f2749 1 f1903"/>
                  <a:gd name="f3418" fmla="*/ f2750 1 f1904"/>
                  <a:gd name="f3419" fmla="*/ f2751 1 f1903"/>
                  <a:gd name="f3420" fmla="*/ f2752 1 f1904"/>
                  <a:gd name="f3421" fmla="*/ f2753 1 f1903"/>
                  <a:gd name="f3422" fmla="*/ f2754 1 f1904"/>
                  <a:gd name="f3423" fmla="*/ f2755 1 f1903"/>
                  <a:gd name="f3424" fmla="*/ f2756 1 f1904"/>
                  <a:gd name="f3425" fmla="*/ f2757 1 f1903"/>
                  <a:gd name="f3426" fmla="*/ f2758 1 f1904"/>
                  <a:gd name="f3427" fmla="*/ f2759 1 f1903"/>
                  <a:gd name="f3428" fmla="*/ f2760 1 f1904"/>
                  <a:gd name="f3429" fmla="*/ f2761 1 f1903"/>
                  <a:gd name="f3430" fmla="*/ f2762 1 f1904"/>
                  <a:gd name="f3431" fmla="*/ f2763 1 f1903"/>
                  <a:gd name="f3432" fmla="*/ f2764 1 f1904"/>
                  <a:gd name="f3433" fmla="*/ f2765 1 f1903"/>
                  <a:gd name="f3434" fmla="*/ f2766 1 f1904"/>
                  <a:gd name="f3435" fmla="*/ f2767 1 f1903"/>
                  <a:gd name="f3436" fmla="*/ f2768 1 f1904"/>
                  <a:gd name="f3437" fmla="*/ f2769 1 f1903"/>
                  <a:gd name="f3438" fmla="*/ f2770 1 f1904"/>
                  <a:gd name="f3439" fmla="*/ f2771 1 f1903"/>
                  <a:gd name="f3440" fmla="*/ f2772 1 f1904"/>
                  <a:gd name="f3441" fmla="*/ f2773 1 f1903"/>
                  <a:gd name="f3442" fmla="*/ f2774 1 f1904"/>
                  <a:gd name="f3443" fmla="*/ f2775 1 f1903"/>
                  <a:gd name="f3444" fmla="*/ f2776 1 f1904"/>
                  <a:gd name="f3445" fmla="*/ f2777 1 f1903"/>
                  <a:gd name="f3446" fmla="*/ f2778 1 f1904"/>
                  <a:gd name="f3447" fmla="*/ f2779 1 f1903"/>
                  <a:gd name="f3448" fmla="*/ f2780 1 f1904"/>
                  <a:gd name="f3449" fmla="*/ f2781 1 f1903"/>
                  <a:gd name="f3450" fmla="*/ f2782 1 f1904"/>
                  <a:gd name="f3451" fmla="*/ f2783 1 f1903"/>
                  <a:gd name="f3452" fmla="*/ f2784 1 f1904"/>
                  <a:gd name="f3453" fmla="*/ f2785 1 f1903"/>
                  <a:gd name="f3454" fmla="*/ f2786 1 f1904"/>
                  <a:gd name="f3455" fmla="*/ f2787 1 f1903"/>
                  <a:gd name="f3456" fmla="*/ f2788 1 f1904"/>
                  <a:gd name="f3457" fmla="*/ f2789 1 f1903"/>
                  <a:gd name="f3458" fmla="*/ f2790 1 f1904"/>
                  <a:gd name="f3459" fmla="*/ f2791 1 f1903"/>
                  <a:gd name="f3460" fmla="*/ f2792 1 f1904"/>
                  <a:gd name="f3461" fmla="*/ f2793 1 f1903"/>
                  <a:gd name="f3462" fmla="*/ f2794 1 f1904"/>
                  <a:gd name="f3463" fmla="*/ f2795 1 f1903"/>
                  <a:gd name="f3464" fmla="*/ f2796 1 f1904"/>
                  <a:gd name="f3465" fmla="*/ f2797 1 f1903"/>
                  <a:gd name="f3466" fmla="*/ f2798 1 f1904"/>
                  <a:gd name="f3467" fmla="*/ f2799 1 f1903"/>
                  <a:gd name="f3468" fmla="*/ f2800 1 f1904"/>
                  <a:gd name="f3469" fmla="*/ f2801 1 f1903"/>
                  <a:gd name="f3470" fmla="*/ f2802 1 f1904"/>
                  <a:gd name="f3471" fmla="*/ f2803 1 f1903"/>
                  <a:gd name="f3472" fmla="*/ f2804 1 f1904"/>
                  <a:gd name="f3473" fmla="*/ f2805 1 f1903"/>
                  <a:gd name="f3474" fmla="*/ f2806 1 f1904"/>
                  <a:gd name="f3475" fmla="*/ f2807 1 f1903"/>
                  <a:gd name="f3476" fmla="*/ f2808 1 f1904"/>
                  <a:gd name="f3477" fmla="*/ f2809 1 f1903"/>
                  <a:gd name="f3478" fmla="*/ f2810 1 f1904"/>
                  <a:gd name="f3479" fmla="*/ f2811 1 f1903"/>
                  <a:gd name="f3480" fmla="*/ f2812 1 f1904"/>
                  <a:gd name="f3481" fmla="*/ f2813 1 f1903"/>
                  <a:gd name="f3482" fmla="*/ f2814 1 f1904"/>
                  <a:gd name="f3483" fmla="*/ f2815 1 f1903"/>
                  <a:gd name="f3484" fmla="*/ f2816 1 f1904"/>
                  <a:gd name="f3485" fmla="*/ f2817 1 f1903"/>
                  <a:gd name="f3486" fmla="*/ f2818 1 f1904"/>
                  <a:gd name="f3487" fmla="*/ f2819 1 f1903"/>
                  <a:gd name="f3488" fmla="*/ f2820 1 f1904"/>
                  <a:gd name="f3489" fmla="*/ f2821 1 f1903"/>
                  <a:gd name="f3490" fmla="*/ f2822 1 f1904"/>
                  <a:gd name="f3491" fmla="*/ f2823 1 f1903"/>
                  <a:gd name="f3492" fmla="*/ f2824 1 f1904"/>
                  <a:gd name="f3493" fmla="*/ f2825 1 f1903"/>
                  <a:gd name="f3494" fmla="*/ f2826 1 f1904"/>
                  <a:gd name="f3495" fmla="*/ f2827 1 f1903"/>
                  <a:gd name="f3496" fmla="*/ f2828 1 f1904"/>
                  <a:gd name="f3497" fmla="*/ f2829 1 f1903"/>
                  <a:gd name="f3498" fmla="*/ f2830 1 f1904"/>
                  <a:gd name="f3499" fmla="*/ f2831 1 f1903"/>
                  <a:gd name="f3500" fmla="*/ f2832 1 f1904"/>
                  <a:gd name="f3501" fmla="*/ f2833 1 f1903"/>
                  <a:gd name="f3502" fmla="*/ f2834 1 f1904"/>
                  <a:gd name="f3503" fmla="*/ f2835 1 f1903"/>
                  <a:gd name="f3504" fmla="*/ f2836 1 f1904"/>
                  <a:gd name="f3505" fmla="*/ f2837 1 f1903"/>
                  <a:gd name="f3506" fmla="*/ f2838 1 f1904"/>
                  <a:gd name="f3507" fmla="*/ f2839 1 f1903"/>
                  <a:gd name="f3508" fmla="*/ f2840 1 f1904"/>
                  <a:gd name="f3509" fmla="*/ f2841 1 f1903"/>
                  <a:gd name="f3510" fmla="*/ f2842 1 f1904"/>
                  <a:gd name="f3511" fmla="*/ f2843 1 f1903"/>
                  <a:gd name="f3512" fmla="*/ f2844 1 f1904"/>
                  <a:gd name="f3513" fmla="*/ f2845 1 f1903"/>
                  <a:gd name="f3514" fmla="*/ f2846 1 f1904"/>
                  <a:gd name="f3515" fmla="*/ f2847 1 f1903"/>
                  <a:gd name="f3516" fmla="*/ f2848 1 f1904"/>
                  <a:gd name="f3517" fmla="*/ f2849 1 f1903"/>
                  <a:gd name="f3518" fmla="*/ f2850 1 f1904"/>
                  <a:gd name="f3519" fmla="*/ f2851 1 f1903"/>
                  <a:gd name="f3520" fmla="*/ f2852 1 f1904"/>
                  <a:gd name="f3521" fmla="*/ f2853 1 f1903"/>
                  <a:gd name="f3522" fmla="*/ f2854 1 f1904"/>
                  <a:gd name="f3523" fmla="*/ f2855 1 f1903"/>
                  <a:gd name="f3524" fmla="*/ f2856 1 f1904"/>
                  <a:gd name="f3525" fmla="*/ f2857 1 f1903"/>
                  <a:gd name="f3526" fmla="*/ f2858 1 f1904"/>
                  <a:gd name="f3527" fmla="*/ f2859 1 f1903"/>
                  <a:gd name="f3528" fmla="*/ f2860 1 f1904"/>
                  <a:gd name="f3529" fmla="*/ f2861 1 f1903"/>
                  <a:gd name="f3530" fmla="*/ f2862 1 f1904"/>
                  <a:gd name="f3531" fmla="*/ f2863 1 f1903"/>
                  <a:gd name="f3532" fmla="*/ f2864 1 f1904"/>
                  <a:gd name="f3533" fmla="*/ f2865 1 f1903"/>
                  <a:gd name="f3534" fmla="*/ f2866 1 f1904"/>
                  <a:gd name="f3535" fmla="*/ f2867 1 f1903"/>
                  <a:gd name="f3536" fmla="*/ f2868 1 f1904"/>
                  <a:gd name="f3537" fmla="*/ f2869 1 f1903"/>
                  <a:gd name="f3538" fmla="*/ f2870 1 f1904"/>
                  <a:gd name="f3539" fmla="*/ f2871 1 f1903"/>
                  <a:gd name="f3540" fmla="*/ f2872 1 f1904"/>
                  <a:gd name="f3541" fmla="*/ f2873 1 f1903"/>
                  <a:gd name="f3542" fmla="*/ f2874 1 f1904"/>
                  <a:gd name="f3543" fmla="*/ f2875 1 f1903"/>
                  <a:gd name="f3544" fmla="*/ f2876 1 f1904"/>
                  <a:gd name="f3545" fmla="*/ f2877 1 f1903"/>
                  <a:gd name="f3546" fmla="*/ f2878 1 f1904"/>
                  <a:gd name="f3547" fmla="*/ f2879 1 f1903"/>
                  <a:gd name="f3548" fmla="*/ f2880 1 f1904"/>
                  <a:gd name="f3549" fmla="*/ f2881 1 f1903"/>
                  <a:gd name="f3550" fmla="*/ f2882 1 f1904"/>
                  <a:gd name="f3551" fmla="*/ f2883 1 f1903"/>
                  <a:gd name="f3552" fmla="*/ f2884 1 f1904"/>
                  <a:gd name="f3553" fmla="*/ f2885 1 f1903"/>
                  <a:gd name="f3554" fmla="*/ f2886 1 f1904"/>
                  <a:gd name="f3555" fmla="*/ f2887 1 f1903"/>
                  <a:gd name="f3556" fmla="*/ f2888 1 f1904"/>
                  <a:gd name="f3557" fmla="*/ f2889 1 f1903"/>
                  <a:gd name="f3558" fmla="*/ f2890 1 f1904"/>
                  <a:gd name="f3559" fmla="*/ f2891 1 f1904"/>
                  <a:gd name="f3560" fmla="*/ f2892 1 f1903"/>
                  <a:gd name="f3561" fmla="*/ f2893 1 f1904"/>
                  <a:gd name="f3562" fmla="*/ f2894 1 f1903"/>
                  <a:gd name="f3563" fmla="*/ f2895 1 f1904"/>
                  <a:gd name="f3564" fmla="*/ f2896 1 f1903"/>
                  <a:gd name="f3565" fmla="*/ f2897 1 f1904"/>
                  <a:gd name="f3566" fmla="*/ f2898 1 f1903"/>
                  <a:gd name="f3567" fmla="*/ f2899 1 f1904"/>
                  <a:gd name="f3568" fmla="*/ f2900 1 f1903"/>
                  <a:gd name="f3569" fmla="*/ f2901 1 f1904"/>
                  <a:gd name="f3570" fmla="*/ f2902 1 f1903"/>
                  <a:gd name="f3571" fmla="*/ f2903 1 f1904"/>
                  <a:gd name="f3572" fmla="*/ f2904 1 f1903"/>
                  <a:gd name="f3573" fmla="*/ f2905 1 f1904"/>
                  <a:gd name="f3574" fmla="*/ f2906 1 f1903"/>
                  <a:gd name="f3575" fmla="*/ f2907 1 f1904"/>
                  <a:gd name="f3576" fmla="*/ f2908 1 f1903"/>
                  <a:gd name="f3577" fmla="*/ f2909 1 f1904"/>
                  <a:gd name="f3578" fmla="*/ f2910 1 f1903"/>
                  <a:gd name="f3579" fmla="*/ f2911 1 f1904"/>
                  <a:gd name="f3580" fmla="*/ f2912 1 f1903"/>
                  <a:gd name="f3581" fmla="*/ f2913 1 f1904"/>
                  <a:gd name="f3582" fmla="*/ f2914 1 f1903"/>
                  <a:gd name="f3583" fmla="*/ f2915 1 f1904"/>
                  <a:gd name="f3584" fmla="*/ f2916 1 f1903"/>
                  <a:gd name="f3585" fmla="*/ f2917 1 f1904"/>
                  <a:gd name="f3586" fmla="*/ f2918 1 f1903"/>
                  <a:gd name="f3587" fmla="*/ f2919 1 f1904"/>
                  <a:gd name="f3588" fmla="*/ f2920 1 f1903"/>
                  <a:gd name="f3589" fmla="*/ f2921 1 f1904"/>
                  <a:gd name="f3590" fmla="*/ f2922 1 f1903"/>
                  <a:gd name="f3591" fmla="*/ f2923 1 f1904"/>
                  <a:gd name="f3592" fmla="*/ f2924 1 f1903"/>
                  <a:gd name="f3593" fmla="*/ f2925 1 f1904"/>
                  <a:gd name="f3594" fmla="*/ f2926 1 f1903"/>
                  <a:gd name="f3595" fmla="*/ f2927 1 f1904"/>
                  <a:gd name="f3596" fmla="*/ f2928 1 f1903"/>
                  <a:gd name="f3597" fmla="*/ f2929 1 f1904"/>
                  <a:gd name="f3598" fmla="*/ f2930 1 f1903"/>
                  <a:gd name="f3599" fmla="*/ f2931 1 f1904"/>
                  <a:gd name="f3600" fmla="*/ f2932 1 f1903"/>
                  <a:gd name="f3601" fmla="*/ f2933 1 f1904"/>
                  <a:gd name="f3602" fmla="*/ f2934 1 f1903"/>
                  <a:gd name="f3603" fmla="*/ f2935 1 f1904"/>
                  <a:gd name="f3604" fmla="*/ f2936 1 f1903"/>
                  <a:gd name="f3605" fmla="*/ f2937 1 f1904"/>
                  <a:gd name="f3606" fmla="*/ f2938 1 f1903"/>
                  <a:gd name="f3607" fmla="*/ f2939 1 f1904"/>
                  <a:gd name="f3608" fmla="*/ f2940 1 f1903"/>
                  <a:gd name="f3609" fmla="*/ f2941 1 f1904"/>
                  <a:gd name="f3610" fmla="*/ f2942 1 f1903"/>
                  <a:gd name="f3611" fmla="*/ f2943 1 f1904"/>
                  <a:gd name="f3612" fmla="*/ f2944 1 f1903"/>
                  <a:gd name="f3613" fmla="*/ f2945 1 f1904"/>
                  <a:gd name="f3614" fmla="*/ f2946 1 f1903"/>
                  <a:gd name="f3615" fmla="*/ f2947 1 f1904"/>
                  <a:gd name="f3616" fmla="*/ f2948 1 f1903"/>
                  <a:gd name="f3617" fmla="*/ f2949 1 f1904"/>
                  <a:gd name="f3618" fmla="*/ f2950 1 f1903"/>
                  <a:gd name="f3619" fmla="*/ f2951 1 f1904"/>
                  <a:gd name="f3620" fmla="*/ f2952 1 f1903"/>
                  <a:gd name="f3621" fmla="*/ f2953 1 f1904"/>
                  <a:gd name="f3622" fmla="*/ f2954 1 f1903"/>
                  <a:gd name="f3623" fmla="*/ f2955 1 f1904"/>
                  <a:gd name="f3624" fmla="*/ f2956 1 f1903"/>
                  <a:gd name="f3625" fmla="*/ f2957 1 f1904"/>
                  <a:gd name="f3626" fmla="*/ f2958 1 f1903"/>
                  <a:gd name="f3627" fmla="*/ f2959 1 f1904"/>
                  <a:gd name="f3628" fmla="*/ f2960 1 f1903"/>
                  <a:gd name="f3629" fmla="*/ f2961 1 f1904"/>
                  <a:gd name="f3630" fmla="*/ f2962 1 f1903"/>
                  <a:gd name="f3631" fmla="*/ f2963 1 f1904"/>
                  <a:gd name="f3632" fmla="*/ f2964 1 f1903"/>
                  <a:gd name="f3633" fmla="*/ f2965 1 f1904"/>
                  <a:gd name="f3634" fmla="*/ f2966 1 f1903"/>
                  <a:gd name="f3635" fmla="*/ f2967 1 f1904"/>
                  <a:gd name="f3636" fmla="*/ f2968 1 f1903"/>
                  <a:gd name="f3637" fmla="*/ f2969 1 f1904"/>
                  <a:gd name="f3638" fmla="*/ f2970 1 f1903"/>
                  <a:gd name="f3639" fmla="*/ f2971 1 f1904"/>
                  <a:gd name="f3640" fmla="*/ f2972 1 f1903"/>
                  <a:gd name="f3641" fmla="*/ f2973 1 f1904"/>
                  <a:gd name="f3642" fmla="*/ f2974 1 f1903"/>
                  <a:gd name="f3643" fmla="*/ f2975 1 f1904"/>
                  <a:gd name="f3644" fmla="*/ f2976 1 f1903"/>
                  <a:gd name="f3645" fmla="*/ f2977 1 f1904"/>
                  <a:gd name="f3646" fmla="*/ f2978 1 f1903"/>
                  <a:gd name="f3647" fmla="*/ f2979 1 f1904"/>
                  <a:gd name="f3648" fmla="*/ f2980 1 f1903"/>
                  <a:gd name="f3649" fmla="*/ f2981 1 f1904"/>
                  <a:gd name="f3650" fmla="*/ f2982 1 f1903"/>
                  <a:gd name="f3651" fmla="*/ f2983 1 f1904"/>
                  <a:gd name="f3652" fmla="*/ f2984 1 f1903"/>
                  <a:gd name="f3653" fmla="*/ f2985 1 f1904"/>
                  <a:gd name="f3654" fmla="*/ f2986 1 f1903"/>
                  <a:gd name="f3655" fmla="*/ f2987 1 f1904"/>
                  <a:gd name="f3656" fmla="*/ f2988 1 f1903"/>
                  <a:gd name="f3657" fmla="*/ f2989 1 f1904"/>
                  <a:gd name="f3658" fmla="*/ f2990 1 f1903"/>
                  <a:gd name="f3659" fmla="*/ f2991 1 f1904"/>
                  <a:gd name="f3660" fmla="*/ f2992 1 f1903"/>
                  <a:gd name="f3661" fmla="*/ f2993 1 f1904"/>
                  <a:gd name="f3662" fmla="*/ f2994 1 f1903"/>
                  <a:gd name="f3663" fmla="*/ f2995 1 f1904"/>
                  <a:gd name="f3664" fmla="*/ f2996 1 f1903"/>
                  <a:gd name="f3665" fmla="*/ f2997 1 f1904"/>
                  <a:gd name="f3666" fmla="*/ f2998 1 f1903"/>
                  <a:gd name="f3667" fmla="*/ f2999 1 f1904"/>
                  <a:gd name="f3668" fmla="*/ f3000 1 f1903"/>
                  <a:gd name="f3669" fmla="*/ f3001 1 f1904"/>
                  <a:gd name="f3670" fmla="*/ f3002 1 f1903"/>
                  <a:gd name="f3671" fmla="*/ f3003 1 f1904"/>
                  <a:gd name="f3672" fmla="*/ f3004 1 f1903"/>
                  <a:gd name="f3673" fmla="*/ f3005 1 f1904"/>
                  <a:gd name="f3674" fmla="*/ f3006 1 f1903"/>
                  <a:gd name="f3675" fmla="*/ f3007 1 f1904"/>
                  <a:gd name="f3676" fmla="*/ f3008 1 f1903"/>
                  <a:gd name="f3677" fmla="*/ f3009 1 f1904"/>
                  <a:gd name="f3678" fmla="*/ f3010 1 f1903"/>
                  <a:gd name="f3679" fmla="*/ f3011 1 f1904"/>
                  <a:gd name="f3680" fmla="*/ f3012 1 f1903"/>
                  <a:gd name="f3681" fmla="*/ f3013 1 f1904"/>
                  <a:gd name="f3682" fmla="*/ f3014 1 f1903"/>
                  <a:gd name="f3683" fmla="*/ f3015 1 f1904"/>
                  <a:gd name="f3684" fmla="*/ f3016 1 f1903"/>
                  <a:gd name="f3685" fmla="*/ f3017 1 f1904"/>
                  <a:gd name="f3686" fmla="*/ f3018 1 f1903"/>
                  <a:gd name="f3687" fmla="*/ f3019 1 f1904"/>
                  <a:gd name="f3688" fmla="*/ f3020 1 f1903"/>
                  <a:gd name="f3689" fmla="*/ f3021 1 f1904"/>
                  <a:gd name="f3690" fmla="*/ f3022 1 f1903"/>
                  <a:gd name="f3691" fmla="*/ f3023 1 f1904"/>
                  <a:gd name="f3692" fmla="*/ f3024 1 f1903"/>
                  <a:gd name="f3693" fmla="*/ f3025 1 f1904"/>
                  <a:gd name="f3694" fmla="*/ f3026 1 f1904"/>
                  <a:gd name="f3695" fmla="*/ f3027 1 f1903"/>
                  <a:gd name="f3696" fmla="*/ f3028 1 f1904"/>
                  <a:gd name="f3697" fmla="*/ f3029 1 f1903"/>
                  <a:gd name="f3698" fmla="*/ f3030 1 f1904"/>
                  <a:gd name="f3699" fmla="*/ f3031 1 f1903"/>
                  <a:gd name="f3700" fmla="*/ f3032 1 f1903"/>
                  <a:gd name="f3701" fmla="*/ f3033 1 f1904"/>
                  <a:gd name="f3702" fmla="*/ f3034 1 f1903"/>
                  <a:gd name="f3703" fmla="*/ f3035 1 f1904"/>
                  <a:gd name="f3704" fmla="*/ f3036 1 f1903"/>
                  <a:gd name="f3705" fmla="*/ f3037 1 f1904"/>
                  <a:gd name="f3706" fmla="*/ f3038 1 f1903"/>
                  <a:gd name="f3707" fmla="*/ f3039 1 f1904"/>
                  <a:gd name="f3708" fmla="*/ f3040 1 f1903"/>
                  <a:gd name="f3709" fmla="*/ f3041 1 f1904"/>
                  <a:gd name="f3710" fmla="*/ f3042 1 f1903"/>
                  <a:gd name="f3711" fmla="*/ f3043 1 f1904"/>
                  <a:gd name="f3712" fmla="*/ f3044 1 f1903"/>
                  <a:gd name="f3713" fmla="*/ f3045 1 f1904"/>
                  <a:gd name="f3714" fmla="*/ f3046 1 f1903"/>
                  <a:gd name="f3715" fmla="*/ f3047 1 f1904"/>
                  <a:gd name="f3716" fmla="*/ f3048 1 f1903"/>
                  <a:gd name="f3717" fmla="*/ f3049 1 f1904"/>
                  <a:gd name="f3718" fmla="*/ f3050 1 f1903"/>
                  <a:gd name="f3719" fmla="*/ f3051 1 f1904"/>
                  <a:gd name="f3720" fmla="*/ f3052 1 f1903"/>
                  <a:gd name="f3721" fmla="*/ f3053 1 f1904"/>
                  <a:gd name="f3722" fmla="*/ f3054 1 f1903"/>
                  <a:gd name="f3723" fmla="*/ f3055 1 f1904"/>
                  <a:gd name="f3724" fmla="*/ f3056 1 f1903"/>
                  <a:gd name="f3725" fmla="*/ f3057 1 f1904"/>
                  <a:gd name="f3726" fmla="*/ f3058 1 f1903"/>
                  <a:gd name="f3727" fmla="*/ f3059 1 f1904"/>
                  <a:gd name="f3728" fmla="*/ f3060 1 f1903"/>
                  <a:gd name="f3729" fmla="*/ f3061 1 f1904"/>
                  <a:gd name="f3730" fmla="*/ f3062 1 f1903"/>
                  <a:gd name="f3731" fmla="*/ f3063 1 f1904"/>
                  <a:gd name="f3732" fmla="*/ f3064 1 f1903"/>
                  <a:gd name="f3733" fmla="*/ f3065 1 f1904"/>
                  <a:gd name="f3734" fmla="*/ f3066 1 f1903"/>
                  <a:gd name="f3735" fmla="*/ f3067 1 f1904"/>
                  <a:gd name="f3736" fmla="*/ f3068 1 f1903"/>
                  <a:gd name="f3737" fmla="*/ f3069 1 f1904"/>
                  <a:gd name="f3738" fmla="*/ f3070 1 f1903"/>
                  <a:gd name="f3739" fmla="*/ f3071 1 f1904"/>
                  <a:gd name="f3740" fmla="*/ f3072 1 f1903"/>
                  <a:gd name="f3741" fmla="*/ f3073 1 f1904"/>
                  <a:gd name="f3742" fmla="*/ f3074 1 f1903"/>
                  <a:gd name="f3743" fmla="*/ f3075 1 f1904"/>
                  <a:gd name="f3744" fmla="*/ f3076 1 f1903"/>
                  <a:gd name="f3745" fmla="*/ f3077 1 f1904"/>
                  <a:gd name="f3746" fmla="*/ f3078 1 f1903"/>
                  <a:gd name="f3747" fmla="*/ f3079 1 f1904"/>
                  <a:gd name="f3748" fmla="*/ f3080 1 f1903"/>
                  <a:gd name="f3749" fmla="*/ f3081 1 f1904"/>
                  <a:gd name="f3750" fmla="*/ f3082 1 f1903"/>
                  <a:gd name="f3751" fmla="*/ f3083 1 f1904"/>
                  <a:gd name="f3752" fmla="*/ f3084 1 f1903"/>
                  <a:gd name="f3753" fmla="*/ f3085 1 f1904"/>
                  <a:gd name="f3754" fmla="*/ f3086 1 f1903"/>
                  <a:gd name="f3755" fmla="*/ f3087 1 f1904"/>
                  <a:gd name="f3756" fmla="*/ f3088 1 f1903"/>
                  <a:gd name="f3757" fmla="*/ f3089 1 f1904"/>
                  <a:gd name="f3758" fmla="*/ f3090 1 f1903"/>
                  <a:gd name="f3759" fmla="*/ f3091 1 f1904"/>
                  <a:gd name="f3760" fmla="*/ f3092 1 f1903"/>
                  <a:gd name="f3761" fmla="*/ f3093 1 f1904"/>
                  <a:gd name="f3762" fmla="*/ f3094 1 f1903"/>
                  <a:gd name="f3763" fmla="*/ f3095 1 f1904"/>
                  <a:gd name="f3764" fmla="*/ f3096 1 f1903"/>
                  <a:gd name="f3765" fmla="*/ f3097 1 f1904"/>
                  <a:gd name="f3766" fmla="*/ f3098 1 f1903"/>
                  <a:gd name="f3767" fmla="*/ f3099 1 f1903"/>
                  <a:gd name="f3768" fmla="*/ f3100 1 f1904"/>
                  <a:gd name="f3769" fmla="*/ f3101 1 f1903"/>
                  <a:gd name="f3770" fmla="*/ f3102 1 f1904"/>
                  <a:gd name="f3771" fmla="*/ f3103 1 f1903"/>
                  <a:gd name="f3772" fmla="*/ f3104 1 f1904"/>
                  <a:gd name="f3773" fmla="*/ f3105 1 f1903"/>
                  <a:gd name="f3774" fmla="*/ f3106 1 f1904"/>
                  <a:gd name="f3775" fmla="*/ f3107 1 f1903"/>
                  <a:gd name="f3776" fmla="*/ f3108 1 f1904"/>
                  <a:gd name="f3777" fmla="*/ f3109 1 f1903"/>
                  <a:gd name="f3778" fmla="*/ f3110 1 f1903"/>
                  <a:gd name="f3779" fmla="*/ f3111 1 f1904"/>
                  <a:gd name="f3780" fmla="*/ f3112 1 f1903"/>
                  <a:gd name="f3781" fmla="*/ f3113 1 f1904"/>
                  <a:gd name="f3782" fmla="*/ f3114 1 f1903"/>
                  <a:gd name="f3783" fmla="*/ f3115 1 f1904"/>
                  <a:gd name="f3784" fmla="*/ f3116 1 f1903"/>
                  <a:gd name="f3785" fmla="*/ f3117 1 f1904"/>
                  <a:gd name="f3786" fmla="*/ f3118 1 f1903"/>
                  <a:gd name="f3787" fmla="*/ f3119 1 f1904"/>
                  <a:gd name="f3788" fmla="*/ f3120 1 f1903"/>
                  <a:gd name="f3789" fmla="*/ f3121 1 f1904"/>
                  <a:gd name="f3790" fmla="*/ f3122 1 f1903"/>
                  <a:gd name="f3791" fmla="*/ f3123 1 f1904"/>
                  <a:gd name="f3792" fmla="*/ f3124 1 f1903"/>
                  <a:gd name="f3793" fmla="*/ f3125 1 f1904"/>
                  <a:gd name="f3794" fmla="*/ f3126 1 f1903"/>
                  <a:gd name="f3795" fmla="*/ f3127 1 f1904"/>
                  <a:gd name="f3796" fmla="*/ f3128 1 f1903"/>
                  <a:gd name="f3797" fmla="*/ f3129 1 f1904"/>
                  <a:gd name="f3798" fmla="*/ f3130 1 f1903"/>
                  <a:gd name="f3799" fmla="*/ f3131 1 f1904"/>
                  <a:gd name="f3800" fmla="*/ f3132 1 f1903"/>
                  <a:gd name="f3801" fmla="*/ f3133 1 f1904"/>
                  <a:gd name="f3802" fmla="*/ f3134 1 f1903"/>
                  <a:gd name="f3803" fmla="*/ f3135 1 f1904"/>
                  <a:gd name="f3804" fmla="*/ f3136 1 f1903"/>
                  <a:gd name="f3805" fmla="*/ f3137 1 f1904"/>
                  <a:gd name="f3806" fmla="*/ f3138 1 f1903"/>
                  <a:gd name="f3807" fmla="*/ f3139 1 f1904"/>
                  <a:gd name="f3808" fmla="*/ f3140 1 f1903"/>
                  <a:gd name="f3809" fmla="*/ f3141 1 f1904"/>
                  <a:gd name="f3810" fmla="*/ f3142 1 f1903"/>
                  <a:gd name="f3811" fmla="*/ f3143 1 f1904"/>
                  <a:gd name="f3812" fmla="*/ f3144 1 f1903"/>
                  <a:gd name="f3813" fmla="*/ f3145 1 f1904"/>
                  <a:gd name="f3814" fmla="*/ f3146 1 f1903"/>
                  <a:gd name="f3815" fmla="*/ f3147 1 f1904"/>
                  <a:gd name="f3816" fmla="*/ f3148 1 f1903"/>
                  <a:gd name="f3817" fmla="*/ f3149 1 f1904"/>
                  <a:gd name="f3818" fmla="*/ f3150 1 f1903"/>
                  <a:gd name="f3819" fmla="*/ f3151 1 f1904"/>
                  <a:gd name="f3820" fmla="*/ f3152 1 f1903"/>
                  <a:gd name="f3821" fmla="*/ f3153 1 f1904"/>
                  <a:gd name="f3822" fmla="*/ f3154 1 f1903"/>
                  <a:gd name="f3823" fmla="*/ f3155 1 f1904"/>
                  <a:gd name="f3824" fmla="*/ f3156 1 f1903"/>
                  <a:gd name="f3825" fmla="*/ f3157 1 f1904"/>
                  <a:gd name="f3826" fmla="*/ f3158 1 f1903"/>
                  <a:gd name="f3827" fmla="*/ f3159 1 f1904"/>
                  <a:gd name="f3828" fmla="*/ f3160 1 f1903"/>
                  <a:gd name="f3829" fmla="*/ f3161 1 f1904"/>
                  <a:gd name="f3830" fmla="*/ f3162 1 f1903"/>
                  <a:gd name="f3831" fmla="*/ f3163 1 f1904"/>
                  <a:gd name="f3832" fmla="*/ f3164 1 f1903"/>
                  <a:gd name="f3833" fmla="*/ f3165 1 f1904"/>
                  <a:gd name="f3834" fmla="*/ f3166 1 f1903"/>
                  <a:gd name="f3835" fmla="*/ f3167 1 f1904"/>
                  <a:gd name="f3836" fmla="*/ f3168 1 f1903"/>
                  <a:gd name="f3837" fmla="*/ f3169 1 f1904"/>
                  <a:gd name="f3838" fmla="*/ f3170 1 f1903"/>
                  <a:gd name="f3839" fmla="*/ f3171 1 f1904"/>
                  <a:gd name="f3840" fmla="*/ f3172 1 f1903"/>
                  <a:gd name="f3841" fmla="*/ f3173 1 f1904"/>
                  <a:gd name="f3842" fmla="*/ f3174 1 f1903"/>
                  <a:gd name="f3843" fmla="*/ f3175 1 f1904"/>
                  <a:gd name="f3844" fmla="*/ f3176 1 f1903"/>
                  <a:gd name="f3845" fmla="*/ f3177 1 f1904"/>
                  <a:gd name="f3846" fmla="*/ f3178 1 f1903"/>
                  <a:gd name="f3847" fmla="*/ f3179 1 f1904"/>
                  <a:gd name="f3848" fmla="*/ f3180 1 f1903"/>
                  <a:gd name="f3849" fmla="*/ f3181 1 f1904"/>
                  <a:gd name="f3850" fmla="*/ f3182 1 f1903"/>
                  <a:gd name="f3851" fmla="*/ f3183 1 f1904"/>
                  <a:gd name="f3852" fmla="*/ f3184 1 f1903"/>
                  <a:gd name="f3853" fmla="*/ f3185 1 f1904"/>
                  <a:gd name="f3854" fmla="*/ f3186 1 f1903"/>
                  <a:gd name="f3855" fmla="*/ f3187 1 f1904"/>
                  <a:gd name="f3856" fmla="*/ f3188 1 f1903"/>
                  <a:gd name="f3857" fmla="*/ f3189 1 f1904"/>
                  <a:gd name="f3858" fmla="*/ f3190 1 f1903"/>
                  <a:gd name="f3859" fmla="*/ f3191 1 f1904"/>
                  <a:gd name="f3860" fmla="*/ f3192 1 f1903"/>
                  <a:gd name="f3861" fmla="*/ f3193 1 f1904"/>
                  <a:gd name="f3862" fmla="*/ f3194 1 f1903"/>
                  <a:gd name="f3863" fmla="*/ f3195 1 f1904"/>
                  <a:gd name="f3864" fmla="*/ f3196 1 f1903"/>
                  <a:gd name="f3865" fmla="*/ f3197 1 f1904"/>
                  <a:gd name="f3866" fmla="*/ f3198 1 f1903"/>
                  <a:gd name="f3867" fmla="*/ f3199 1 f1904"/>
                  <a:gd name="f3868" fmla="*/ f3200 1 f1903"/>
                  <a:gd name="f3869" fmla="*/ f3201 1 f1904"/>
                  <a:gd name="f3870" fmla="*/ f3202 1 f1903"/>
                  <a:gd name="f3871" fmla="*/ f3203 1 f1904"/>
                  <a:gd name="f3872" fmla="*/ f3204 1 f1903"/>
                  <a:gd name="f3873" fmla="*/ f3205 1 f1904"/>
                  <a:gd name="f3874" fmla="*/ f3206 1 f1903"/>
                  <a:gd name="f3875" fmla="*/ f3207 1 f1904"/>
                  <a:gd name="f3876" fmla="*/ f3208 1 f1903"/>
                  <a:gd name="f3877" fmla="*/ f3209 1 f1904"/>
                  <a:gd name="f3878" fmla="*/ f3210 1 f1903"/>
                  <a:gd name="f3879" fmla="*/ f3211 1 f1904"/>
                  <a:gd name="f3880" fmla="*/ f3212 1 f1903"/>
                  <a:gd name="f3881" fmla="*/ f3213 1 f1904"/>
                  <a:gd name="f3882" fmla="*/ f3214 1 f1903"/>
                  <a:gd name="f3883" fmla="*/ f3215 1 f1904"/>
                  <a:gd name="f3884" fmla="*/ f3216 1 f1903"/>
                  <a:gd name="f3885" fmla="*/ f3217 1 f1904"/>
                  <a:gd name="f3886" fmla="*/ f3218 1 f1903"/>
                  <a:gd name="f3887" fmla="*/ f3219 1 f1904"/>
                  <a:gd name="f3888" fmla="*/ f3220 1 f1903"/>
                  <a:gd name="f3889" fmla="*/ f3221 1 f1904"/>
                  <a:gd name="f3890" fmla="*/ f3222 1 f1903"/>
                  <a:gd name="f3891" fmla="*/ f3223 1 f1904"/>
                  <a:gd name="f3892" fmla="*/ f3224 1 f1903"/>
                  <a:gd name="f3893" fmla="*/ f3225 1 f1904"/>
                  <a:gd name="f3894" fmla="*/ f3226 1 f1903"/>
                  <a:gd name="f3895" fmla="*/ f3227 1 f1904"/>
                  <a:gd name="f3896" fmla="*/ f3228 1 f1903"/>
                  <a:gd name="f3897" fmla="*/ f3229 1 f1904"/>
                  <a:gd name="f3898" fmla="*/ f3230 1 f1903"/>
                  <a:gd name="f3899" fmla="*/ f3231 1 f1904"/>
                  <a:gd name="f3900" fmla="*/ f3232 f1898 1"/>
                  <a:gd name="f3901" fmla="*/ f3233 f1898 1"/>
                  <a:gd name="f3902" fmla="*/ f3235 f1899 1"/>
                  <a:gd name="f3903" fmla="*/ f3234 f1899 1"/>
                  <a:gd name="f3904" fmla="*/ f3237 f1898 1"/>
                  <a:gd name="f3905" fmla="*/ f3238 f1899 1"/>
                  <a:gd name="f3906" fmla="*/ f3239 f1899 1"/>
                  <a:gd name="f3907" fmla="*/ f3240 f1899 1"/>
                  <a:gd name="f3908" fmla="*/ f3241 f1898 1"/>
                  <a:gd name="f3909" fmla="*/ f3242 f1899 1"/>
                  <a:gd name="f3910" fmla="*/ f3243 f1898 1"/>
                  <a:gd name="f3911" fmla="*/ f3244 f1899 1"/>
                  <a:gd name="f3912" fmla="*/ f3245 f1898 1"/>
                  <a:gd name="f3913" fmla="*/ f3246 f1899 1"/>
                  <a:gd name="f3914" fmla="*/ f3247 f1898 1"/>
                  <a:gd name="f3915" fmla="*/ f3248 f1899 1"/>
                  <a:gd name="f3916" fmla="*/ f3249 f1898 1"/>
                  <a:gd name="f3917" fmla="*/ f3250 f1899 1"/>
                  <a:gd name="f3918" fmla="*/ f3251 f1898 1"/>
                  <a:gd name="f3919" fmla="*/ f3252 f1899 1"/>
                  <a:gd name="f3920" fmla="*/ f3253 f1898 1"/>
                  <a:gd name="f3921" fmla="*/ f3254 f1899 1"/>
                  <a:gd name="f3922" fmla="*/ f3255 f1898 1"/>
                  <a:gd name="f3923" fmla="*/ f3256 f1899 1"/>
                  <a:gd name="f3924" fmla="*/ f3257 f1898 1"/>
                  <a:gd name="f3925" fmla="*/ f3258 f1899 1"/>
                  <a:gd name="f3926" fmla="*/ f3259 f1898 1"/>
                  <a:gd name="f3927" fmla="*/ f3260 f1899 1"/>
                  <a:gd name="f3928" fmla="*/ f3261 f1898 1"/>
                  <a:gd name="f3929" fmla="*/ f3262 f1899 1"/>
                  <a:gd name="f3930" fmla="*/ f3263 f1898 1"/>
                  <a:gd name="f3931" fmla="*/ f3264 f1899 1"/>
                  <a:gd name="f3932" fmla="*/ f3265 f1898 1"/>
                  <a:gd name="f3933" fmla="*/ f3266 f1899 1"/>
                  <a:gd name="f3934" fmla="*/ f3267 f1898 1"/>
                  <a:gd name="f3935" fmla="*/ f3268 f1899 1"/>
                  <a:gd name="f3936" fmla="*/ f3269 f1898 1"/>
                  <a:gd name="f3937" fmla="*/ f3270 f1899 1"/>
                  <a:gd name="f3938" fmla="*/ f3271 f1898 1"/>
                  <a:gd name="f3939" fmla="*/ f3272 f1899 1"/>
                  <a:gd name="f3940" fmla="*/ f3273 f1898 1"/>
                  <a:gd name="f3941" fmla="*/ f3274 f1899 1"/>
                  <a:gd name="f3942" fmla="*/ f3275 f1898 1"/>
                  <a:gd name="f3943" fmla="*/ f3276 f1899 1"/>
                  <a:gd name="f3944" fmla="*/ f3277 f1898 1"/>
                  <a:gd name="f3945" fmla="*/ f3278 f1899 1"/>
                  <a:gd name="f3946" fmla="*/ f3279 f1898 1"/>
                  <a:gd name="f3947" fmla="*/ f3280 f1899 1"/>
                  <a:gd name="f3948" fmla="*/ f3281 f1898 1"/>
                  <a:gd name="f3949" fmla="*/ f3282 f1899 1"/>
                  <a:gd name="f3950" fmla="*/ f3283 f1898 1"/>
                  <a:gd name="f3951" fmla="*/ f3284 f1899 1"/>
                  <a:gd name="f3952" fmla="*/ f3285 f1898 1"/>
                  <a:gd name="f3953" fmla="*/ f3286 f1899 1"/>
                  <a:gd name="f3954" fmla="*/ f3287 f1898 1"/>
                  <a:gd name="f3955" fmla="*/ f3288 f1899 1"/>
                  <a:gd name="f3956" fmla="*/ f3289 f1898 1"/>
                  <a:gd name="f3957" fmla="*/ f3290 f1899 1"/>
                  <a:gd name="f3958" fmla="*/ f3291 f1898 1"/>
                  <a:gd name="f3959" fmla="*/ f3292 f1899 1"/>
                  <a:gd name="f3960" fmla="*/ f3293 f1898 1"/>
                  <a:gd name="f3961" fmla="*/ f3294 f1899 1"/>
                  <a:gd name="f3962" fmla="*/ f3295 f1898 1"/>
                  <a:gd name="f3963" fmla="*/ f3296 f1899 1"/>
                  <a:gd name="f3964" fmla="*/ f3297 f1898 1"/>
                  <a:gd name="f3965" fmla="*/ f3298 f1899 1"/>
                  <a:gd name="f3966" fmla="*/ f3299 f1898 1"/>
                  <a:gd name="f3967" fmla="*/ f3300 f1899 1"/>
                  <a:gd name="f3968" fmla="*/ f3301 f1898 1"/>
                  <a:gd name="f3969" fmla="*/ f3302 f1899 1"/>
                  <a:gd name="f3970" fmla="*/ f3303 f1898 1"/>
                  <a:gd name="f3971" fmla="*/ f3304 f1899 1"/>
                  <a:gd name="f3972" fmla="*/ f3305 f1898 1"/>
                  <a:gd name="f3973" fmla="*/ f3306 f1899 1"/>
                  <a:gd name="f3974" fmla="*/ f3307 f1898 1"/>
                  <a:gd name="f3975" fmla="*/ f3308 f1899 1"/>
                  <a:gd name="f3976" fmla="*/ f3309 f1898 1"/>
                  <a:gd name="f3977" fmla="*/ f3310 f1899 1"/>
                  <a:gd name="f3978" fmla="*/ f3311 f1898 1"/>
                  <a:gd name="f3979" fmla="*/ f3312 f1899 1"/>
                  <a:gd name="f3980" fmla="*/ f3313 f1898 1"/>
                  <a:gd name="f3981" fmla="*/ f3314 f1899 1"/>
                  <a:gd name="f3982" fmla="*/ f3315 f1898 1"/>
                  <a:gd name="f3983" fmla="*/ f3316 f1899 1"/>
                  <a:gd name="f3984" fmla="*/ f3317 f1898 1"/>
                  <a:gd name="f3985" fmla="*/ f3318 f1899 1"/>
                  <a:gd name="f3986" fmla="*/ f3319 f1898 1"/>
                  <a:gd name="f3987" fmla="*/ f3320 f1899 1"/>
                  <a:gd name="f3988" fmla="*/ f3321 f1898 1"/>
                  <a:gd name="f3989" fmla="*/ f3322 f1899 1"/>
                  <a:gd name="f3990" fmla="*/ f3323 f1898 1"/>
                  <a:gd name="f3991" fmla="*/ f3324 f1899 1"/>
                  <a:gd name="f3992" fmla="*/ f3325 f1898 1"/>
                  <a:gd name="f3993" fmla="*/ f3326 f1899 1"/>
                  <a:gd name="f3994" fmla="*/ f3327 f1898 1"/>
                  <a:gd name="f3995" fmla="*/ f3328 f1899 1"/>
                  <a:gd name="f3996" fmla="*/ f3329 f1898 1"/>
                  <a:gd name="f3997" fmla="*/ f3330 f1899 1"/>
                  <a:gd name="f3998" fmla="*/ f3331 f1898 1"/>
                  <a:gd name="f3999" fmla="*/ f3332 f1899 1"/>
                  <a:gd name="f4000" fmla="*/ f3333 f1898 1"/>
                  <a:gd name="f4001" fmla="*/ f3334 f1899 1"/>
                  <a:gd name="f4002" fmla="*/ f3335 f1898 1"/>
                  <a:gd name="f4003" fmla="*/ f3336 f1899 1"/>
                  <a:gd name="f4004" fmla="*/ f3337 f1898 1"/>
                  <a:gd name="f4005" fmla="*/ f3338 f1899 1"/>
                  <a:gd name="f4006" fmla="*/ f3339 f1898 1"/>
                  <a:gd name="f4007" fmla="*/ f3340 f1899 1"/>
                  <a:gd name="f4008" fmla="*/ f3341 f1898 1"/>
                  <a:gd name="f4009" fmla="*/ f3342 f1899 1"/>
                  <a:gd name="f4010" fmla="*/ f3343 f1898 1"/>
                  <a:gd name="f4011" fmla="*/ f3344 f1899 1"/>
                  <a:gd name="f4012" fmla="*/ f3345 f1898 1"/>
                  <a:gd name="f4013" fmla="*/ f3346 f1899 1"/>
                  <a:gd name="f4014" fmla="*/ f3347 f1898 1"/>
                  <a:gd name="f4015" fmla="*/ f3348 f1899 1"/>
                  <a:gd name="f4016" fmla="*/ f3349 f1898 1"/>
                  <a:gd name="f4017" fmla="*/ f3350 f1899 1"/>
                  <a:gd name="f4018" fmla="*/ f3351 f1898 1"/>
                  <a:gd name="f4019" fmla="*/ f3352 f1899 1"/>
                  <a:gd name="f4020" fmla="*/ f3353 f1898 1"/>
                  <a:gd name="f4021" fmla="*/ f3354 f1899 1"/>
                  <a:gd name="f4022" fmla="*/ f3355 f1898 1"/>
                  <a:gd name="f4023" fmla="*/ f3356 f1899 1"/>
                  <a:gd name="f4024" fmla="*/ f3357 f1898 1"/>
                  <a:gd name="f4025" fmla="*/ f3358 f1899 1"/>
                  <a:gd name="f4026" fmla="*/ f3359 f1898 1"/>
                  <a:gd name="f4027" fmla="*/ f3360 f1899 1"/>
                  <a:gd name="f4028" fmla="*/ f3361 f1898 1"/>
                  <a:gd name="f4029" fmla="*/ f3362 f1899 1"/>
                  <a:gd name="f4030" fmla="*/ f3363 f1898 1"/>
                  <a:gd name="f4031" fmla="*/ f3364 f1899 1"/>
                  <a:gd name="f4032" fmla="*/ f3365 f1898 1"/>
                  <a:gd name="f4033" fmla="*/ f3366 f1899 1"/>
                  <a:gd name="f4034" fmla="*/ f3367 f1898 1"/>
                  <a:gd name="f4035" fmla="*/ f3368 f1899 1"/>
                  <a:gd name="f4036" fmla="*/ f3369 f1898 1"/>
                  <a:gd name="f4037" fmla="*/ f3370 f1899 1"/>
                  <a:gd name="f4038" fmla="*/ f3371 f1898 1"/>
                  <a:gd name="f4039" fmla="*/ f3372 f1899 1"/>
                  <a:gd name="f4040" fmla="*/ f3373 f1898 1"/>
                  <a:gd name="f4041" fmla="*/ f3374 f1899 1"/>
                  <a:gd name="f4042" fmla="*/ f3375 f1898 1"/>
                  <a:gd name="f4043" fmla="*/ f3376 f1899 1"/>
                  <a:gd name="f4044" fmla="*/ f3377 f1898 1"/>
                  <a:gd name="f4045" fmla="*/ f3378 f1899 1"/>
                  <a:gd name="f4046" fmla="*/ f3379 f1898 1"/>
                  <a:gd name="f4047" fmla="*/ f3380 f1899 1"/>
                  <a:gd name="f4048" fmla="*/ f3381 f1898 1"/>
                  <a:gd name="f4049" fmla="*/ f3382 f1899 1"/>
                  <a:gd name="f4050" fmla="*/ f3383 f1898 1"/>
                  <a:gd name="f4051" fmla="*/ f3384 f1899 1"/>
                  <a:gd name="f4052" fmla="*/ f3385 f1898 1"/>
                  <a:gd name="f4053" fmla="*/ f3386 f1899 1"/>
                  <a:gd name="f4054" fmla="*/ f3387 f1898 1"/>
                  <a:gd name="f4055" fmla="*/ f3388 f1899 1"/>
                  <a:gd name="f4056" fmla="*/ f3389 f1898 1"/>
                  <a:gd name="f4057" fmla="*/ f3390 f1899 1"/>
                  <a:gd name="f4058" fmla="*/ f3391 f1898 1"/>
                  <a:gd name="f4059" fmla="*/ f3392 f1899 1"/>
                  <a:gd name="f4060" fmla="*/ f3393 f1898 1"/>
                  <a:gd name="f4061" fmla="*/ f3394 f1899 1"/>
                  <a:gd name="f4062" fmla="*/ f3395 f1898 1"/>
                  <a:gd name="f4063" fmla="*/ f3396 f1899 1"/>
                  <a:gd name="f4064" fmla="*/ f3397 f1898 1"/>
                  <a:gd name="f4065" fmla="*/ f3398 f1899 1"/>
                  <a:gd name="f4066" fmla="*/ f3399 f1898 1"/>
                  <a:gd name="f4067" fmla="*/ f3400 f1899 1"/>
                  <a:gd name="f4068" fmla="*/ f3401 f1898 1"/>
                  <a:gd name="f4069" fmla="*/ f3402 f1899 1"/>
                  <a:gd name="f4070" fmla="*/ f3403 f1898 1"/>
                  <a:gd name="f4071" fmla="*/ f3404 f1899 1"/>
                  <a:gd name="f4072" fmla="*/ f3405 f1898 1"/>
                  <a:gd name="f4073" fmla="*/ f3406 f1899 1"/>
                  <a:gd name="f4074" fmla="*/ f3407 f1898 1"/>
                  <a:gd name="f4075" fmla="*/ f3408 f1899 1"/>
                  <a:gd name="f4076" fmla="*/ f3409 f1898 1"/>
                  <a:gd name="f4077" fmla="*/ f3410 f1898 1"/>
                  <a:gd name="f4078" fmla="*/ f3411 f1899 1"/>
                  <a:gd name="f4079" fmla="*/ f3412 f1898 1"/>
                  <a:gd name="f4080" fmla="*/ f3413 f1898 1"/>
                  <a:gd name="f4081" fmla="*/ f3414 f1899 1"/>
                  <a:gd name="f4082" fmla="*/ f3415 f1898 1"/>
                  <a:gd name="f4083" fmla="*/ f3416 f1899 1"/>
                  <a:gd name="f4084" fmla="*/ f3417 f1898 1"/>
                  <a:gd name="f4085" fmla="*/ f3418 f1899 1"/>
                  <a:gd name="f4086" fmla="*/ f3419 f1898 1"/>
                  <a:gd name="f4087" fmla="*/ f3420 f1899 1"/>
                  <a:gd name="f4088" fmla="*/ f3421 f1898 1"/>
                  <a:gd name="f4089" fmla="*/ f3422 f1899 1"/>
                  <a:gd name="f4090" fmla="*/ f3423 f1898 1"/>
                  <a:gd name="f4091" fmla="*/ f3424 f1899 1"/>
                  <a:gd name="f4092" fmla="*/ f3425 f1898 1"/>
                  <a:gd name="f4093" fmla="*/ f3426 f1899 1"/>
                  <a:gd name="f4094" fmla="*/ f3427 f1898 1"/>
                  <a:gd name="f4095" fmla="*/ f3428 f1899 1"/>
                  <a:gd name="f4096" fmla="*/ f3429 f1898 1"/>
                  <a:gd name="f4097" fmla="*/ f3430 f1899 1"/>
                  <a:gd name="f4098" fmla="*/ f3431 f1898 1"/>
                  <a:gd name="f4099" fmla="*/ f3432 f1899 1"/>
                  <a:gd name="f4100" fmla="*/ f3433 f1898 1"/>
                  <a:gd name="f4101" fmla="*/ f3434 f1899 1"/>
                  <a:gd name="f4102" fmla="*/ f3435 f1898 1"/>
                  <a:gd name="f4103" fmla="*/ f3436 f1899 1"/>
                  <a:gd name="f4104" fmla="*/ f3437 f1898 1"/>
                  <a:gd name="f4105" fmla="*/ f3438 f1899 1"/>
                  <a:gd name="f4106" fmla="*/ f3439 f1898 1"/>
                  <a:gd name="f4107" fmla="*/ f3440 f1899 1"/>
                  <a:gd name="f4108" fmla="*/ f3441 f1898 1"/>
                  <a:gd name="f4109" fmla="*/ f3442 f1899 1"/>
                  <a:gd name="f4110" fmla="*/ f3443 f1898 1"/>
                  <a:gd name="f4111" fmla="*/ f3444 f1899 1"/>
                  <a:gd name="f4112" fmla="*/ f3445 f1898 1"/>
                  <a:gd name="f4113" fmla="*/ f3446 f1899 1"/>
                  <a:gd name="f4114" fmla="*/ f3447 f1898 1"/>
                  <a:gd name="f4115" fmla="*/ f3448 f1899 1"/>
                  <a:gd name="f4116" fmla="*/ f3449 f1898 1"/>
                  <a:gd name="f4117" fmla="*/ f3450 f1899 1"/>
                  <a:gd name="f4118" fmla="*/ f3451 f1898 1"/>
                  <a:gd name="f4119" fmla="*/ f3452 f1899 1"/>
                  <a:gd name="f4120" fmla="*/ f3453 f1898 1"/>
                  <a:gd name="f4121" fmla="*/ f3454 f1899 1"/>
                  <a:gd name="f4122" fmla="*/ f3455 f1898 1"/>
                  <a:gd name="f4123" fmla="*/ f3456 f1899 1"/>
                  <a:gd name="f4124" fmla="*/ f3457 f1898 1"/>
                  <a:gd name="f4125" fmla="*/ f3458 f1899 1"/>
                  <a:gd name="f4126" fmla="*/ f3459 f1898 1"/>
                  <a:gd name="f4127" fmla="*/ f3460 f1899 1"/>
                  <a:gd name="f4128" fmla="*/ f3461 f1898 1"/>
                  <a:gd name="f4129" fmla="*/ f3462 f1899 1"/>
                  <a:gd name="f4130" fmla="*/ f3463 f1898 1"/>
                  <a:gd name="f4131" fmla="*/ f3464 f1899 1"/>
                  <a:gd name="f4132" fmla="*/ f3465 f1898 1"/>
                  <a:gd name="f4133" fmla="*/ f3466 f1899 1"/>
                  <a:gd name="f4134" fmla="*/ f3467 f1898 1"/>
                  <a:gd name="f4135" fmla="*/ f3468 f1899 1"/>
                  <a:gd name="f4136" fmla="*/ f3469 f1898 1"/>
                  <a:gd name="f4137" fmla="*/ f3470 f1899 1"/>
                  <a:gd name="f4138" fmla="*/ f3471 f1898 1"/>
                  <a:gd name="f4139" fmla="*/ f3472 f1899 1"/>
                  <a:gd name="f4140" fmla="*/ f3473 f1898 1"/>
                  <a:gd name="f4141" fmla="*/ f3474 f1899 1"/>
                  <a:gd name="f4142" fmla="*/ f3475 f1898 1"/>
                  <a:gd name="f4143" fmla="*/ f3476 f1899 1"/>
                  <a:gd name="f4144" fmla="*/ f3477 f1898 1"/>
                  <a:gd name="f4145" fmla="*/ f3478 f1899 1"/>
                  <a:gd name="f4146" fmla="*/ f3479 f1898 1"/>
                  <a:gd name="f4147" fmla="*/ f3480 f1899 1"/>
                  <a:gd name="f4148" fmla="*/ f3481 f1898 1"/>
                  <a:gd name="f4149" fmla="*/ f3482 f1899 1"/>
                  <a:gd name="f4150" fmla="*/ f3483 f1898 1"/>
                  <a:gd name="f4151" fmla="*/ f3484 f1899 1"/>
                  <a:gd name="f4152" fmla="*/ f3485 f1898 1"/>
                  <a:gd name="f4153" fmla="*/ f3486 f1899 1"/>
                  <a:gd name="f4154" fmla="*/ f3487 f1898 1"/>
                  <a:gd name="f4155" fmla="*/ f3488 f1899 1"/>
                  <a:gd name="f4156" fmla="*/ f3489 f1898 1"/>
                  <a:gd name="f4157" fmla="*/ f3490 f1899 1"/>
                  <a:gd name="f4158" fmla="*/ f3491 f1898 1"/>
                  <a:gd name="f4159" fmla="*/ f3492 f1899 1"/>
                  <a:gd name="f4160" fmla="*/ f3493 f1898 1"/>
                  <a:gd name="f4161" fmla="*/ f3494 f1899 1"/>
                  <a:gd name="f4162" fmla="*/ f3495 f1898 1"/>
                  <a:gd name="f4163" fmla="*/ f3496 f1899 1"/>
                  <a:gd name="f4164" fmla="*/ f3497 f1898 1"/>
                  <a:gd name="f4165" fmla="*/ f3498 f1899 1"/>
                  <a:gd name="f4166" fmla="*/ f3499 f1898 1"/>
                  <a:gd name="f4167" fmla="*/ f3500 f1899 1"/>
                  <a:gd name="f4168" fmla="*/ f3501 f1898 1"/>
                  <a:gd name="f4169" fmla="*/ f3502 f1899 1"/>
                  <a:gd name="f4170" fmla="*/ f3503 f1898 1"/>
                  <a:gd name="f4171" fmla="*/ f3504 f1899 1"/>
                  <a:gd name="f4172" fmla="*/ f3505 f1898 1"/>
                  <a:gd name="f4173" fmla="*/ f3506 f1899 1"/>
                  <a:gd name="f4174" fmla="*/ f3507 f1898 1"/>
                  <a:gd name="f4175" fmla="*/ f3508 f1899 1"/>
                  <a:gd name="f4176" fmla="*/ f3509 f1898 1"/>
                  <a:gd name="f4177" fmla="*/ f3510 f1899 1"/>
                  <a:gd name="f4178" fmla="*/ f3511 f1898 1"/>
                  <a:gd name="f4179" fmla="*/ f3512 f1899 1"/>
                  <a:gd name="f4180" fmla="*/ f3513 f1898 1"/>
                  <a:gd name="f4181" fmla="*/ f3514 f1899 1"/>
                  <a:gd name="f4182" fmla="*/ f3515 f1898 1"/>
                  <a:gd name="f4183" fmla="*/ f3516 f1899 1"/>
                  <a:gd name="f4184" fmla="*/ f3517 f1898 1"/>
                  <a:gd name="f4185" fmla="*/ f3518 f1899 1"/>
                  <a:gd name="f4186" fmla="*/ f3519 f1898 1"/>
                  <a:gd name="f4187" fmla="*/ f3520 f1899 1"/>
                  <a:gd name="f4188" fmla="*/ f3521 f1898 1"/>
                  <a:gd name="f4189" fmla="*/ f3522 f1899 1"/>
                  <a:gd name="f4190" fmla="*/ f3523 f1898 1"/>
                  <a:gd name="f4191" fmla="*/ f3524 f1899 1"/>
                  <a:gd name="f4192" fmla="*/ f3525 f1898 1"/>
                  <a:gd name="f4193" fmla="*/ f3526 f1899 1"/>
                  <a:gd name="f4194" fmla="*/ f3527 f1898 1"/>
                  <a:gd name="f4195" fmla="*/ f3528 f1899 1"/>
                  <a:gd name="f4196" fmla="*/ f3529 f1898 1"/>
                  <a:gd name="f4197" fmla="*/ f3530 f1899 1"/>
                  <a:gd name="f4198" fmla="*/ f3531 f1898 1"/>
                  <a:gd name="f4199" fmla="*/ f3532 f1899 1"/>
                  <a:gd name="f4200" fmla="*/ f3533 f1898 1"/>
                  <a:gd name="f4201" fmla="*/ f3534 f1899 1"/>
                  <a:gd name="f4202" fmla="*/ f3535 f1898 1"/>
                  <a:gd name="f4203" fmla="*/ f3536 f1899 1"/>
                  <a:gd name="f4204" fmla="*/ f3537 f1898 1"/>
                  <a:gd name="f4205" fmla="*/ f3538 f1899 1"/>
                  <a:gd name="f4206" fmla="*/ f3539 f1898 1"/>
                  <a:gd name="f4207" fmla="*/ f3540 f1899 1"/>
                  <a:gd name="f4208" fmla="*/ f3541 f1898 1"/>
                  <a:gd name="f4209" fmla="*/ f3542 f1899 1"/>
                  <a:gd name="f4210" fmla="*/ f3543 f1898 1"/>
                  <a:gd name="f4211" fmla="*/ f3544 f1899 1"/>
                  <a:gd name="f4212" fmla="*/ f3545 f1898 1"/>
                  <a:gd name="f4213" fmla="*/ f3546 f1899 1"/>
                  <a:gd name="f4214" fmla="*/ f3547 f1898 1"/>
                  <a:gd name="f4215" fmla="*/ f3548 f1899 1"/>
                  <a:gd name="f4216" fmla="*/ f3549 f1898 1"/>
                  <a:gd name="f4217" fmla="*/ f3550 f1899 1"/>
                  <a:gd name="f4218" fmla="*/ f3551 f1898 1"/>
                  <a:gd name="f4219" fmla="*/ f3552 f1899 1"/>
                  <a:gd name="f4220" fmla="*/ f3553 f1898 1"/>
                  <a:gd name="f4221" fmla="*/ f3554 f1899 1"/>
                  <a:gd name="f4222" fmla="*/ f3555 f1898 1"/>
                  <a:gd name="f4223" fmla="*/ f3556 f1899 1"/>
                  <a:gd name="f4224" fmla="*/ f3557 f1898 1"/>
                  <a:gd name="f4225" fmla="*/ f3558 f1899 1"/>
                  <a:gd name="f4226" fmla="*/ f3559 f1899 1"/>
                  <a:gd name="f4227" fmla="*/ f3560 f1898 1"/>
                  <a:gd name="f4228" fmla="*/ f3561 f1899 1"/>
                  <a:gd name="f4229" fmla="*/ f3562 f1898 1"/>
                  <a:gd name="f4230" fmla="*/ f3563 f1899 1"/>
                  <a:gd name="f4231" fmla="*/ f3564 f1898 1"/>
                  <a:gd name="f4232" fmla="*/ f3565 f1899 1"/>
                  <a:gd name="f4233" fmla="*/ f3566 f1898 1"/>
                  <a:gd name="f4234" fmla="*/ f3567 f1899 1"/>
                  <a:gd name="f4235" fmla="*/ f3568 f1898 1"/>
                  <a:gd name="f4236" fmla="*/ f3569 f1899 1"/>
                  <a:gd name="f4237" fmla="*/ f3570 f1898 1"/>
                  <a:gd name="f4238" fmla="*/ f3571 f1899 1"/>
                  <a:gd name="f4239" fmla="*/ f3572 f1898 1"/>
                  <a:gd name="f4240" fmla="*/ f3573 f1899 1"/>
                  <a:gd name="f4241" fmla="*/ f3574 f1898 1"/>
                  <a:gd name="f4242" fmla="*/ f3575 f1899 1"/>
                  <a:gd name="f4243" fmla="*/ f3576 f1898 1"/>
                  <a:gd name="f4244" fmla="*/ f3577 f1899 1"/>
                  <a:gd name="f4245" fmla="*/ f3578 f1898 1"/>
                  <a:gd name="f4246" fmla="*/ f3579 f1899 1"/>
                  <a:gd name="f4247" fmla="*/ f3580 f1898 1"/>
                  <a:gd name="f4248" fmla="*/ f3581 f1899 1"/>
                  <a:gd name="f4249" fmla="*/ f3582 f1898 1"/>
                  <a:gd name="f4250" fmla="*/ f3583 f1899 1"/>
                  <a:gd name="f4251" fmla="*/ f3584 f1898 1"/>
                  <a:gd name="f4252" fmla="*/ f3585 f1899 1"/>
                  <a:gd name="f4253" fmla="*/ f3586 f1898 1"/>
                  <a:gd name="f4254" fmla="*/ f3587 f1899 1"/>
                  <a:gd name="f4255" fmla="*/ f3588 f1898 1"/>
                  <a:gd name="f4256" fmla="*/ f3589 f1899 1"/>
                  <a:gd name="f4257" fmla="*/ f3590 f1898 1"/>
                  <a:gd name="f4258" fmla="*/ f3591 f1899 1"/>
                  <a:gd name="f4259" fmla="*/ f3592 f1898 1"/>
                  <a:gd name="f4260" fmla="*/ f3593 f1899 1"/>
                  <a:gd name="f4261" fmla="*/ f3594 f1898 1"/>
                  <a:gd name="f4262" fmla="*/ f3595 f1899 1"/>
                  <a:gd name="f4263" fmla="*/ f3596 f1898 1"/>
                  <a:gd name="f4264" fmla="*/ f3597 f1899 1"/>
                  <a:gd name="f4265" fmla="*/ f3598 f1898 1"/>
                  <a:gd name="f4266" fmla="*/ f3599 f1899 1"/>
                  <a:gd name="f4267" fmla="*/ f3600 f1898 1"/>
                  <a:gd name="f4268" fmla="*/ f3601 f1899 1"/>
                  <a:gd name="f4269" fmla="*/ f3602 f1898 1"/>
                  <a:gd name="f4270" fmla="*/ f3603 f1899 1"/>
                  <a:gd name="f4271" fmla="*/ f3604 f1898 1"/>
                  <a:gd name="f4272" fmla="*/ f3605 f1899 1"/>
                  <a:gd name="f4273" fmla="*/ f3606 f1898 1"/>
                  <a:gd name="f4274" fmla="*/ f3607 f1899 1"/>
                  <a:gd name="f4275" fmla="*/ f3608 f1898 1"/>
                  <a:gd name="f4276" fmla="*/ f3609 f1899 1"/>
                  <a:gd name="f4277" fmla="*/ f3610 f1898 1"/>
                  <a:gd name="f4278" fmla="*/ f3611 f1899 1"/>
                  <a:gd name="f4279" fmla="*/ f3612 f1898 1"/>
                  <a:gd name="f4280" fmla="*/ f3613 f1899 1"/>
                  <a:gd name="f4281" fmla="*/ f3614 f1898 1"/>
                  <a:gd name="f4282" fmla="*/ f3615 f1899 1"/>
                  <a:gd name="f4283" fmla="*/ f3616 f1898 1"/>
                  <a:gd name="f4284" fmla="*/ f3617 f1899 1"/>
                  <a:gd name="f4285" fmla="*/ f3618 f1898 1"/>
                  <a:gd name="f4286" fmla="*/ f3619 f1899 1"/>
                  <a:gd name="f4287" fmla="*/ f3620 f1898 1"/>
                  <a:gd name="f4288" fmla="*/ f3621 f1899 1"/>
                  <a:gd name="f4289" fmla="*/ f3622 f1898 1"/>
                  <a:gd name="f4290" fmla="*/ f3623 f1899 1"/>
                  <a:gd name="f4291" fmla="*/ f3624 f1898 1"/>
                  <a:gd name="f4292" fmla="*/ f3625 f1899 1"/>
                  <a:gd name="f4293" fmla="*/ f3626 f1898 1"/>
                  <a:gd name="f4294" fmla="*/ f3627 f1899 1"/>
                  <a:gd name="f4295" fmla="*/ f3628 f1898 1"/>
                  <a:gd name="f4296" fmla="*/ f3629 f1899 1"/>
                  <a:gd name="f4297" fmla="*/ f3630 f1898 1"/>
                  <a:gd name="f4298" fmla="*/ f3631 f1899 1"/>
                  <a:gd name="f4299" fmla="*/ f3632 f1898 1"/>
                  <a:gd name="f4300" fmla="*/ f3633 f1899 1"/>
                  <a:gd name="f4301" fmla="*/ f3634 f1898 1"/>
                  <a:gd name="f4302" fmla="*/ f3635 f1899 1"/>
                  <a:gd name="f4303" fmla="*/ f3636 f1898 1"/>
                  <a:gd name="f4304" fmla="*/ f3637 f1899 1"/>
                  <a:gd name="f4305" fmla="*/ f3638 f1898 1"/>
                  <a:gd name="f4306" fmla="*/ f3639 f1899 1"/>
                  <a:gd name="f4307" fmla="*/ f3640 f1898 1"/>
                  <a:gd name="f4308" fmla="*/ f3641 f1899 1"/>
                  <a:gd name="f4309" fmla="*/ f3642 f1898 1"/>
                  <a:gd name="f4310" fmla="*/ f3643 f1899 1"/>
                  <a:gd name="f4311" fmla="*/ f3644 f1898 1"/>
                  <a:gd name="f4312" fmla="*/ f3645 f1899 1"/>
                  <a:gd name="f4313" fmla="*/ f3646 f1898 1"/>
                  <a:gd name="f4314" fmla="*/ f3647 f1899 1"/>
                  <a:gd name="f4315" fmla="*/ f3648 f1898 1"/>
                  <a:gd name="f4316" fmla="*/ f3649 f1899 1"/>
                  <a:gd name="f4317" fmla="*/ f3650 f1898 1"/>
                  <a:gd name="f4318" fmla="*/ f3651 f1899 1"/>
                  <a:gd name="f4319" fmla="*/ f3652 f1898 1"/>
                  <a:gd name="f4320" fmla="*/ f3653 f1899 1"/>
                  <a:gd name="f4321" fmla="*/ f3654 f1898 1"/>
                  <a:gd name="f4322" fmla="*/ f3655 f1899 1"/>
                  <a:gd name="f4323" fmla="*/ f3656 f1898 1"/>
                  <a:gd name="f4324" fmla="*/ f3657 f1899 1"/>
                  <a:gd name="f4325" fmla="*/ f3658 f1898 1"/>
                  <a:gd name="f4326" fmla="*/ f3659 f1899 1"/>
                  <a:gd name="f4327" fmla="*/ f3660 f1898 1"/>
                  <a:gd name="f4328" fmla="*/ f3661 f1899 1"/>
                  <a:gd name="f4329" fmla="*/ f3662 f1898 1"/>
                  <a:gd name="f4330" fmla="*/ f3663 f1899 1"/>
                  <a:gd name="f4331" fmla="*/ f3664 f1898 1"/>
                  <a:gd name="f4332" fmla="*/ f3665 f1899 1"/>
                  <a:gd name="f4333" fmla="*/ f3666 f1898 1"/>
                  <a:gd name="f4334" fmla="*/ f3667 f1899 1"/>
                  <a:gd name="f4335" fmla="*/ f3668 f1898 1"/>
                  <a:gd name="f4336" fmla="*/ f3669 f1899 1"/>
                  <a:gd name="f4337" fmla="*/ f3670 f1898 1"/>
                  <a:gd name="f4338" fmla="*/ f3671 f1899 1"/>
                  <a:gd name="f4339" fmla="*/ f3672 f1898 1"/>
                  <a:gd name="f4340" fmla="*/ f3673 f1899 1"/>
                  <a:gd name="f4341" fmla="*/ f3674 f1898 1"/>
                  <a:gd name="f4342" fmla="*/ f3675 f1899 1"/>
                  <a:gd name="f4343" fmla="*/ f3676 f1898 1"/>
                  <a:gd name="f4344" fmla="*/ f3677 f1899 1"/>
                  <a:gd name="f4345" fmla="*/ f3678 f1898 1"/>
                  <a:gd name="f4346" fmla="*/ f3679 f1899 1"/>
                  <a:gd name="f4347" fmla="*/ f3680 f1898 1"/>
                  <a:gd name="f4348" fmla="*/ f3681 f1899 1"/>
                  <a:gd name="f4349" fmla="*/ f3682 f1898 1"/>
                  <a:gd name="f4350" fmla="*/ f3683 f1899 1"/>
                  <a:gd name="f4351" fmla="*/ f3684 f1898 1"/>
                  <a:gd name="f4352" fmla="*/ f3685 f1899 1"/>
                  <a:gd name="f4353" fmla="*/ f3686 f1898 1"/>
                  <a:gd name="f4354" fmla="*/ f3687 f1899 1"/>
                  <a:gd name="f4355" fmla="*/ f3688 f1898 1"/>
                  <a:gd name="f4356" fmla="*/ f3689 f1899 1"/>
                  <a:gd name="f4357" fmla="*/ f3690 f1898 1"/>
                  <a:gd name="f4358" fmla="*/ f3691 f1899 1"/>
                  <a:gd name="f4359" fmla="*/ f3692 f1898 1"/>
                  <a:gd name="f4360" fmla="*/ f3693 f1899 1"/>
                  <a:gd name="f4361" fmla="*/ f3694 f1899 1"/>
                  <a:gd name="f4362" fmla="*/ f3695 f1898 1"/>
                  <a:gd name="f4363" fmla="*/ f3696 f1899 1"/>
                  <a:gd name="f4364" fmla="*/ f3697 f1898 1"/>
                  <a:gd name="f4365" fmla="*/ f3698 f1899 1"/>
                  <a:gd name="f4366" fmla="*/ f3699 f1898 1"/>
                  <a:gd name="f4367" fmla="*/ f3700 f1898 1"/>
                  <a:gd name="f4368" fmla="*/ f3701 f1899 1"/>
                  <a:gd name="f4369" fmla="*/ f3702 f1898 1"/>
                  <a:gd name="f4370" fmla="*/ f3703 f1899 1"/>
                  <a:gd name="f4371" fmla="*/ f3704 f1898 1"/>
                  <a:gd name="f4372" fmla="*/ f3705 f1899 1"/>
                  <a:gd name="f4373" fmla="*/ f3706 f1898 1"/>
                  <a:gd name="f4374" fmla="*/ f3707 f1899 1"/>
                  <a:gd name="f4375" fmla="*/ f3708 f1898 1"/>
                  <a:gd name="f4376" fmla="*/ f3709 f1899 1"/>
                  <a:gd name="f4377" fmla="*/ f3710 f1898 1"/>
                  <a:gd name="f4378" fmla="*/ f3711 f1899 1"/>
                  <a:gd name="f4379" fmla="*/ f3712 f1898 1"/>
                  <a:gd name="f4380" fmla="*/ f3713 f1899 1"/>
                  <a:gd name="f4381" fmla="*/ f3714 f1898 1"/>
                  <a:gd name="f4382" fmla="*/ f3715 f1899 1"/>
                  <a:gd name="f4383" fmla="*/ f3716 f1898 1"/>
                  <a:gd name="f4384" fmla="*/ f3717 f1899 1"/>
                  <a:gd name="f4385" fmla="*/ f3718 f1898 1"/>
                  <a:gd name="f4386" fmla="*/ f3719 f1899 1"/>
                  <a:gd name="f4387" fmla="*/ f3720 f1898 1"/>
                  <a:gd name="f4388" fmla="*/ f3721 f1899 1"/>
                  <a:gd name="f4389" fmla="*/ f3722 f1898 1"/>
                  <a:gd name="f4390" fmla="*/ f3723 f1899 1"/>
                  <a:gd name="f4391" fmla="*/ f3724 f1898 1"/>
                  <a:gd name="f4392" fmla="*/ f3725 f1899 1"/>
                  <a:gd name="f4393" fmla="*/ f3726 f1898 1"/>
                  <a:gd name="f4394" fmla="*/ f3727 f1899 1"/>
                  <a:gd name="f4395" fmla="*/ f3728 f1898 1"/>
                  <a:gd name="f4396" fmla="*/ f3729 f1899 1"/>
                  <a:gd name="f4397" fmla="*/ f3730 f1898 1"/>
                  <a:gd name="f4398" fmla="*/ f3731 f1899 1"/>
                  <a:gd name="f4399" fmla="*/ f3732 f1898 1"/>
                  <a:gd name="f4400" fmla="*/ f3733 f1899 1"/>
                  <a:gd name="f4401" fmla="*/ f3734 f1898 1"/>
                  <a:gd name="f4402" fmla="*/ f3735 f1899 1"/>
                  <a:gd name="f4403" fmla="*/ f3736 f1898 1"/>
                  <a:gd name="f4404" fmla="*/ f3737 f1899 1"/>
                  <a:gd name="f4405" fmla="*/ f3738 f1898 1"/>
                  <a:gd name="f4406" fmla="*/ f3739 f1899 1"/>
                  <a:gd name="f4407" fmla="*/ f3740 f1898 1"/>
                  <a:gd name="f4408" fmla="*/ f3741 f1899 1"/>
                  <a:gd name="f4409" fmla="*/ f3742 f1898 1"/>
                  <a:gd name="f4410" fmla="*/ f3743 f1899 1"/>
                  <a:gd name="f4411" fmla="*/ f3744 f1898 1"/>
                  <a:gd name="f4412" fmla="*/ f3745 f1899 1"/>
                  <a:gd name="f4413" fmla="*/ f3746 f1898 1"/>
                  <a:gd name="f4414" fmla="*/ f3747 f1899 1"/>
                  <a:gd name="f4415" fmla="*/ f3748 f1898 1"/>
                  <a:gd name="f4416" fmla="*/ f3749 f1899 1"/>
                  <a:gd name="f4417" fmla="*/ f3750 f1898 1"/>
                  <a:gd name="f4418" fmla="*/ f3751 f1899 1"/>
                  <a:gd name="f4419" fmla="*/ f3752 f1898 1"/>
                  <a:gd name="f4420" fmla="*/ f3753 f1899 1"/>
                  <a:gd name="f4421" fmla="*/ f3754 f1898 1"/>
                  <a:gd name="f4422" fmla="*/ f3755 f1899 1"/>
                  <a:gd name="f4423" fmla="*/ f3756 f1898 1"/>
                  <a:gd name="f4424" fmla="*/ f3757 f1899 1"/>
                  <a:gd name="f4425" fmla="*/ f3758 f1898 1"/>
                  <a:gd name="f4426" fmla="*/ f3759 f1899 1"/>
                  <a:gd name="f4427" fmla="*/ f3760 f1898 1"/>
                  <a:gd name="f4428" fmla="*/ f3761 f1899 1"/>
                  <a:gd name="f4429" fmla="*/ f3762 f1898 1"/>
                  <a:gd name="f4430" fmla="*/ f3763 f1899 1"/>
                  <a:gd name="f4431" fmla="*/ f3764 f1898 1"/>
                  <a:gd name="f4432" fmla="*/ f3765 f1899 1"/>
                  <a:gd name="f4433" fmla="*/ f3766 f1898 1"/>
                  <a:gd name="f4434" fmla="*/ f3767 f1898 1"/>
                  <a:gd name="f4435" fmla="*/ f3768 f1899 1"/>
                  <a:gd name="f4436" fmla="*/ f3769 f1898 1"/>
                  <a:gd name="f4437" fmla="*/ f3770 f1899 1"/>
                  <a:gd name="f4438" fmla="*/ f3771 f1898 1"/>
                  <a:gd name="f4439" fmla="*/ f3772 f1899 1"/>
                  <a:gd name="f4440" fmla="*/ f3773 f1898 1"/>
                  <a:gd name="f4441" fmla="*/ f3774 f1899 1"/>
                  <a:gd name="f4442" fmla="*/ f3775 f1898 1"/>
                  <a:gd name="f4443" fmla="*/ f3776 f1899 1"/>
                  <a:gd name="f4444" fmla="*/ f3777 f1898 1"/>
                  <a:gd name="f4445" fmla="*/ f3778 f1898 1"/>
                  <a:gd name="f4446" fmla="*/ f3779 f1899 1"/>
                  <a:gd name="f4447" fmla="*/ f3780 f1898 1"/>
                  <a:gd name="f4448" fmla="*/ f3781 f1899 1"/>
                  <a:gd name="f4449" fmla="*/ f3782 f1898 1"/>
                  <a:gd name="f4450" fmla="*/ f3783 f1899 1"/>
                  <a:gd name="f4451" fmla="*/ f3784 f1898 1"/>
                  <a:gd name="f4452" fmla="*/ f3785 f1899 1"/>
                  <a:gd name="f4453" fmla="*/ f3786 f1898 1"/>
                  <a:gd name="f4454" fmla="*/ f3787 f1899 1"/>
                  <a:gd name="f4455" fmla="*/ f3788 f1898 1"/>
                  <a:gd name="f4456" fmla="*/ f3789 f1899 1"/>
                  <a:gd name="f4457" fmla="*/ f3790 f1898 1"/>
                  <a:gd name="f4458" fmla="*/ f3791 f1899 1"/>
                  <a:gd name="f4459" fmla="*/ f3792 f1898 1"/>
                  <a:gd name="f4460" fmla="*/ f3793 f1899 1"/>
                  <a:gd name="f4461" fmla="*/ f3794 f1898 1"/>
                  <a:gd name="f4462" fmla="*/ f3795 f1899 1"/>
                  <a:gd name="f4463" fmla="*/ f3796 f1898 1"/>
                  <a:gd name="f4464" fmla="*/ f3797 f1899 1"/>
                  <a:gd name="f4465" fmla="*/ f3798 f1898 1"/>
                  <a:gd name="f4466" fmla="*/ f3799 f1899 1"/>
                  <a:gd name="f4467" fmla="*/ f3800 f1898 1"/>
                  <a:gd name="f4468" fmla="*/ f3801 f1899 1"/>
                  <a:gd name="f4469" fmla="*/ f3802 f1898 1"/>
                  <a:gd name="f4470" fmla="*/ f3803 f1899 1"/>
                  <a:gd name="f4471" fmla="*/ f3804 f1898 1"/>
                  <a:gd name="f4472" fmla="*/ f3805 f1899 1"/>
                  <a:gd name="f4473" fmla="*/ f3806 f1898 1"/>
                  <a:gd name="f4474" fmla="*/ f3807 f1899 1"/>
                  <a:gd name="f4475" fmla="*/ f3808 f1898 1"/>
                  <a:gd name="f4476" fmla="*/ f3809 f1899 1"/>
                  <a:gd name="f4477" fmla="*/ f3810 f1898 1"/>
                  <a:gd name="f4478" fmla="*/ f3811 f1899 1"/>
                  <a:gd name="f4479" fmla="*/ f3812 f1898 1"/>
                  <a:gd name="f4480" fmla="*/ f3813 f1899 1"/>
                  <a:gd name="f4481" fmla="*/ f3814 f1898 1"/>
                  <a:gd name="f4482" fmla="*/ f3815 f1899 1"/>
                  <a:gd name="f4483" fmla="*/ f3816 f1898 1"/>
                  <a:gd name="f4484" fmla="*/ f3817 f1899 1"/>
                  <a:gd name="f4485" fmla="*/ f3818 f1898 1"/>
                  <a:gd name="f4486" fmla="*/ f3819 f1899 1"/>
                  <a:gd name="f4487" fmla="*/ f3820 f1898 1"/>
                  <a:gd name="f4488" fmla="*/ f3821 f1899 1"/>
                  <a:gd name="f4489" fmla="*/ f3822 f1898 1"/>
                  <a:gd name="f4490" fmla="*/ f3823 f1899 1"/>
                  <a:gd name="f4491" fmla="*/ f3824 f1898 1"/>
                  <a:gd name="f4492" fmla="*/ f3825 f1899 1"/>
                  <a:gd name="f4493" fmla="*/ f3826 f1898 1"/>
                  <a:gd name="f4494" fmla="*/ f3827 f1899 1"/>
                  <a:gd name="f4495" fmla="*/ f3828 f1898 1"/>
                  <a:gd name="f4496" fmla="*/ f3829 f1899 1"/>
                  <a:gd name="f4497" fmla="*/ f3830 f1898 1"/>
                  <a:gd name="f4498" fmla="*/ f3831 f1899 1"/>
                  <a:gd name="f4499" fmla="*/ f3832 f1898 1"/>
                  <a:gd name="f4500" fmla="*/ f3833 f1899 1"/>
                  <a:gd name="f4501" fmla="*/ f3834 f1898 1"/>
                  <a:gd name="f4502" fmla="*/ f3835 f1899 1"/>
                  <a:gd name="f4503" fmla="*/ f3836 f1898 1"/>
                  <a:gd name="f4504" fmla="*/ f3837 f1899 1"/>
                  <a:gd name="f4505" fmla="*/ f3838 f1898 1"/>
                  <a:gd name="f4506" fmla="*/ f3839 f1899 1"/>
                  <a:gd name="f4507" fmla="*/ f3840 f1898 1"/>
                  <a:gd name="f4508" fmla="*/ f3841 f1899 1"/>
                  <a:gd name="f4509" fmla="*/ f3842 f1898 1"/>
                  <a:gd name="f4510" fmla="*/ f3843 f1899 1"/>
                  <a:gd name="f4511" fmla="*/ f3844 f1898 1"/>
                  <a:gd name="f4512" fmla="*/ f3845 f1899 1"/>
                  <a:gd name="f4513" fmla="*/ f3846 f1898 1"/>
                  <a:gd name="f4514" fmla="*/ f3847 f1899 1"/>
                  <a:gd name="f4515" fmla="*/ f3848 f1898 1"/>
                  <a:gd name="f4516" fmla="*/ f3849 f1899 1"/>
                  <a:gd name="f4517" fmla="*/ f3850 f1898 1"/>
                  <a:gd name="f4518" fmla="*/ f3851 f1899 1"/>
                  <a:gd name="f4519" fmla="*/ f3852 f1898 1"/>
                  <a:gd name="f4520" fmla="*/ f3853 f1899 1"/>
                  <a:gd name="f4521" fmla="*/ f3854 f1898 1"/>
                  <a:gd name="f4522" fmla="*/ f3855 f1899 1"/>
                  <a:gd name="f4523" fmla="*/ f3856 f1898 1"/>
                  <a:gd name="f4524" fmla="*/ f3857 f1899 1"/>
                  <a:gd name="f4525" fmla="*/ f3858 f1898 1"/>
                  <a:gd name="f4526" fmla="*/ f3859 f1899 1"/>
                  <a:gd name="f4527" fmla="*/ f3860 f1898 1"/>
                  <a:gd name="f4528" fmla="*/ f3861 f1899 1"/>
                  <a:gd name="f4529" fmla="*/ f3862 f1898 1"/>
                  <a:gd name="f4530" fmla="*/ f3863 f1899 1"/>
                  <a:gd name="f4531" fmla="*/ f3864 f1898 1"/>
                  <a:gd name="f4532" fmla="*/ f3865 f1899 1"/>
                  <a:gd name="f4533" fmla="*/ f3866 f1898 1"/>
                  <a:gd name="f4534" fmla="*/ f3867 f1899 1"/>
                  <a:gd name="f4535" fmla="*/ f3868 f1898 1"/>
                  <a:gd name="f4536" fmla="*/ f3869 f1899 1"/>
                  <a:gd name="f4537" fmla="*/ f3870 f1898 1"/>
                  <a:gd name="f4538" fmla="*/ f3871 f1899 1"/>
                  <a:gd name="f4539" fmla="*/ f3872 f1898 1"/>
                  <a:gd name="f4540" fmla="*/ f3873 f1899 1"/>
                  <a:gd name="f4541" fmla="*/ f3874 f1898 1"/>
                  <a:gd name="f4542" fmla="*/ f3875 f1899 1"/>
                  <a:gd name="f4543" fmla="*/ f3876 f1898 1"/>
                  <a:gd name="f4544" fmla="*/ f3877 f1899 1"/>
                  <a:gd name="f4545" fmla="*/ f3878 f1898 1"/>
                  <a:gd name="f4546" fmla="*/ f3879 f1899 1"/>
                  <a:gd name="f4547" fmla="*/ f3880 f1898 1"/>
                  <a:gd name="f4548" fmla="*/ f3881 f1899 1"/>
                  <a:gd name="f4549" fmla="*/ f3882 f1898 1"/>
                  <a:gd name="f4550" fmla="*/ f3883 f1899 1"/>
                  <a:gd name="f4551" fmla="*/ f3884 f1898 1"/>
                  <a:gd name="f4552" fmla="*/ f3885 f1899 1"/>
                  <a:gd name="f4553" fmla="*/ f3886 f1898 1"/>
                  <a:gd name="f4554" fmla="*/ f3887 f1899 1"/>
                  <a:gd name="f4555" fmla="*/ f3888 f1898 1"/>
                  <a:gd name="f4556" fmla="*/ f3889 f1899 1"/>
                  <a:gd name="f4557" fmla="*/ f3890 f1898 1"/>
                  <a:gd name="f4558" fmla="*/ f3891 f1899 1"/>
                  <a:gd name="f4559" fmla="*/ f3892 f1898 1"/>
                  <a:gd name="f4560" fmla="*/ f3893 f1899 1"/>
                  <a:gd name="f4561" fmla="*/ f3894 f1898 1"/>
                  <a:gd name="f4562" fmla="*/ f3895 f1899 1"/>
                  <a:gd name="f4563" fmla="*/ f3896 f1898 1"/>
                  <a:gd name="f4564" fmla="*/ f3897 f1899 1"/>
                  <a:gd name="f4565" fmla="*/ f3898 f1898 1"/>
                  <a:gd name="f4566" fmla="*/ f3899 f1899 1"/>
                </a:gdLst>
                <a:ahLst/>
                <a:cxnLst>
                  <a:cxn ang="3cd4">
                    <a:pos x="hc" y="t"/>
                  </a:cxn>
                  <a:cxn ang="0">
                    <a:pos x="r" y="vc"/>
                  </a:cxn>
                  <a:cxn ang="cd4">
                    <a:pos x="hc" y="b"/>
                  </a:cxn>
                  <a:cxn ang="cd2">
                    <a:pos x="l" y="vc"/>
                  </a:cxn>
                  <a:cxn ang="f3236">
                    <a:pos x="f3904" y="f3905"/>
                  </a:cxn>
                  <a:cxn ang="f3236">
                    <a:pos x="f3904" y="f3906"/>
                  </a:cxn>
                  <a:cxn ang="f3236">
                    <a:pos x="f3904" y="f3907"/>
                  </a:cxn>
                  <a:cxn ang="f3236">
                    <a:pos x="f3908" y="f3909"/>
                  </a:cxn>
                  <a:cxn ang="f3236">
                    <a:pos x="f3910" y="f3911"/>
                  </a:cxn>
                  <a:cxn ang="f3236">
                    <a:pos x="f3912" y="f3913"/>
                  </a:cxn>
                  <a:cxn ang="f3236">
                    <a:pos x="f3914" y="f3915"/>
                  </a:cxn>
                  <a:cxn ang="f3236">
                    <a:pos x="f3916" y="f3917"/>
                  </a:cxn>
                  <a:cxn ang="f3236">
                    <a:pos x="f3918" y="f3919"/>
                  </a:cxn>
                  <a:cxn ang="f3236">
                    <a:pos x="f3920" y="f3921"/>
                  </a:cxn>
                  <a:cxn ang="f3236">
                    <a:pos x="f3922" y="f3923"/>
                  </a:cxn>
                  <a:cxn ang="f3236">
                    <a:pos x="f3924" y="f3925"/>
                  </a:cxn>
                  <a:cxn ang="f3236">
                    <a:pos x="f3926" y="f3927"/>
                  </a:cxn>
                  <a:cxn ang="f3236">
                    <a:pos x="f3928" y="f3929"/>
                  </a:cxn>
                  <a:cxn ang="f3236">
                    <a:pos x="f3930" y="f3931"/>
                  </a:cxn>
                  <a:cxn ang="f3236">
                    <a:pos x="f3932" y="f3933"/>
                  </a:cxn>
                  <a:cxn ang="f3236">
                    <a:pos x="f3934" y="f3935"/>
                  </a:cxn>
                  <a:cxn ang="f3236">
                    <a:pos x="f3936" y="f3937"/>
                  </a:cxn>
                  <a:cxn ang="f3236">
                    <a:pos x="f3938" y="f3939"/>
                  </a:cxn>
                  <a:cxn ang="f3236">
                    <a:pos x="f3940" y="f3941"/>
                  </a:cxn>
                  <a:cxn ang="f3236">
                    <a:pos x="f3942" y="f3943"/>
                  </a:cxn>
                  <a:cxn ang="f3236">
                    <a:pos x="f3944" y="f3945"/>
                  </a:cxn>
                  <a:cxn ang="f3236">
                    <a:pos x="f3946" y="f3947"/>
                  </a:cxn>
                  <a:cxn ang="f3236">
                    <a:pos x="f3948" y="f3949"/>
                  </a:cxn>
                  <a:cxn ang="f3236">
                    <a:pos x="f3950" y="f3951"/>
                  </a:cxn>
                  <a:cxn ang="f3236">
                    <a:pos x="f3952" y="f3953"/>
                  </a:cxn>
                  <a:cxn ang="f3236">
                    <a:pos x="f3954" y="f3955"/>
                  </a:cxn>
                  <a:cxn ang="f3236">
                    <a:pos x="f3956" y="f3957"/>
                  </a:cxn>
                  <a:cxn ang="f3236">
                    <a:pos x="f3958" y="f3959"/>
                  </a:cxn>
                  <a:cxn ang="f3236">
                    <a:pos x="f3960" y="f3961"/>
                  </a:cxn>
                  <a:cxn ang="f3236">
                    <a:pos x="f3962" y="f3963"/>
                  </a:cxn>
                  <a:cxn ang="f3236">
                    <a:pos x="f3964" y="f3965"/>
                  </a:cxn>
                  <a:cxn ang="f3236">
                    <a:pos x="f3966" y="f3967"/>
                  </a:cxn>
                  <a:cxn ang="f3236">
                    <a:pos x="f3968" y="f3969"/>
                  </a:cxn>
                  <a:cxn ang="f3236">
                    <a:pos x="f3970" y="f3971"/>
                  </a:cxn>
                  <a:cxn ang="f3236">
                    <a:pos x="f3972" y="f3973"/>
                  </a:cxn>
                  <a:cxn ang="f3236">
                    <a:pos x="f3974" y="f3975"/>
                  </a:cxn>
                  <a:cxn ang="f3236">
                    <a:pos x="f3976" y="f3977"/>
                  </a:cxn>
                  <a:cxn ang="f3236">
                    <a:pos x="f3978" y="f3979"/>
                  </a:cxn>
                  <a:cxn ang="f3236">
                    <a:pos x="f3980" y="f3981"/>
                  </a:cxn>
                  <a:cxn ang="f3236">
                    <a:pos x="f3982" y="f3983"/>
                  </a:cxn>
                  <a:cxn ang="f3236">
                    <a:pos x="f3984" y="f3985"/>
                  </a:cxn>
                  <a:cxn ang="f3236">
                    <a:pos x="f3986" y="f3987"/>
                  </a:cxn>
                  <a:cxn ang="f3236">
                    <a:pos x="f3988" y="f3989"/>
                  </a:cxn>
                  <a:cxn ang="f3236">
                    <a:pos x="f3990" y="f3991"/>
                  </a:cxn>
                  <a:cxn ang="f3236">
                    <a:pos x="f3992" y="f3993"/>
                  </a:cxn>
                  <a:cxn ang="f3236">
                    <a:pos x="f3994" y="f3995"/>
                  </a:cxn>
                  <a:cxn ang="f3236">
                    <a:pos x="f3996" y="f3997"/>
                  </a:cxn>
                  <a:cxn ang="f3236">
                    <a:pos x="f3998" y="f3999"/>
                  </a:cxn>
                  <a:cxn ang="f3236">
                    <a:pos x="f4000" y="f4001"/>
                  </a:cxn>
                  <a:cxn ang="f3236">
                    <a:pos x="f4002" y="f4003"/>
                  </a:cxn>
                  <a:cxn ang="f3236">
                    <a:pos x="f4004" y="f4005"/>
                  </a:cxn>
                  <a:cxn ang="f3236">
                    <a:pos x="f4006" y="f4007"/>
                  </a:cxn>
                  <a:cxn ang="f3236">
                    <a:pos x="f4008" y="f4009"/>
                  </a:cxn>
                  <a:cxn ang="f3236">
                    <a:pos x="f4010" y="f4011"/>
                  </a:cxn>
                  <a:cxn ang="f3236">
                    <a:pos x="f4012" y="f4013"/>
                  </a:cxn>
                  <a:cxn ang="f3236">
                    <a:pos x="f4014" y="f4015"/>
                  </a:cxn>
                  <a:cxn ang="f3236">
                    <a:pos x="f4016" y="f4017"/>
                  </a:cxn>
                  <a:cxn ang="f3236">
                    <a:pos x="f4018" y="f4019"/>
                  </a:cxn>
                  <a:cxn ang="f3236">
                    <a:pos x="f4020" y="f4021"/>
                  </a:cxn>
                  <a:cxn ang="f3236">
                    <a:pos x="f4022" y="f4023"/>
                  </a:cxn>
                  <a:cxn ang="f3236">
                    <a:pos x="f4024" y="f4025"/>
                  </a:cxn>
                  <a:cxn ang="f3236">
                    <a:pos x="f4026" y="f4027"/>
                  </a:cxn>
                  <a:cxn ang="f3236">
                    <a:pos x="f4028" y="f4029"/>
                  </a:cxn>
                  <a:cxn ang="f3236">
                    <a:pos x="f4030" y="f4031"/>
                  </a:cxn>
                  <a:cxn ang="f3236">
                    <a:pos x="f4032" y="f4033"/>
                  </a:cxn>
                  <a:cxn ang="f3236">
                    <a:pos x="f4034" y="f4035"/>
                  </a:cxn>
                  <a:cxn ang="f3236">
                    <a:pos x="f4036" y="f4037"/>
                  </a:cxn>
                  <a:cxn ang="f3236">
                    <a:pos x="f4038" y="f4039"/>
                  </a:cxn>
                  <a:cxn ang="f3236">
                    <a:pos x="f4040" y="f4041"/>
                  </a:cxn>
                  <a:cxn ang="f3236">
                    <a:pos x="f4042" y="f4043"/>
                  </a:cxn>
                  <a:cxn ang="f3236">
                    <a:pos x="f4044" y="f4045"/>
                  </a:cxn>
                  <a:cxn ang="f3236">
                    <a:pos x="f4046" y="f4047"/>
                  </a:cxn>
                  <a:cxn ang="f3236">
                    <a:pos x="f4048" y="f4049"/>
                  </a:cxn>
                  <a:cxn ang="f3236">
                    <a:pos x="f4050" y="f4051"/>
                  </a:cxn>
                  <a:cxn ang="f3236">
                    <a:pos x="f4052" y="f4053"/>
                  </a:cxn>
                  <a:cxn ang="f3236">
                    <a:pos x="f4054" y="f4055"/>
                  </a:cxn>
                  <a:cxn ang="f3236">
                    <a:pos x="f4056" y="f4057"/>
                  </a:cxn>
                  <a:cxn ang="f3236">
                    <a:pos x="f4058" y="f4059"/>
                  </a:cxn>
                  <a:cxn ang="f3236">
                    <a:pos x="f4060" y="f4061"/>
                  </a:cxn>
                  <a:cxn ang="f3236">
                    <a:pos x="f4062" y="f4063"/>
                  </a:cxn>
                  <a:cxn ang="f3236">
                    <a:pos x="f4064" y="f4065"/>
                  </a:cxn>
                  <a:cxn ang="f3236">
                    <a:pos x="f4066" y="f4067"/>
                  </a:cxn>
                  <a:cxn ang="f3236">
                    <a:pos x="f4068" y="f4069"/>
                  </a:cxn>
                  <a:cxn ang="f3236">
                    <a:pos x="f4070" y="f4071"/>
                  </a:cxn>
                  <a:cxn ang="f3236">
                    <a:pos x="f4072" y="f4073"/>
                  </a:cxn>
                  <a:cxn ang="f3236">
                    <a:pos x="f4074" y="f4075"/>
                  </a:cxn>
                  <a:cxn ang="f3236">
                    <a:pos x="f4076" y="f4063"/>
                  </a:cxn>
                  <a:cxn ang="f3236">
                    <a:pos x="f4077" y="f4078"/>
                  </a:cxn>
                  <a:cxn ang="f3236">
                    <a:pos x="f4079" y="f4019"/>
                  </a:cxn>
                  <a:cxn ang="f3236">
                    <a:pos x="f4080" y="f4081"/>
                  </a:cxn>
                  <a:cxn ang="f3236">
                    <a:pos x="f4082" y="f4083"/>
                  </a:cxn>
                  <a:cxn ang="f3236">
                    <a:pos x="f4084" y="f4085"/>
                  </a:cxn>
                  <a:cxn ang="f3236">
                    <a:pos x="f4086" y="f4087"/>
                  </a:cxn>
                  <a:cxn ang="f3236">
                    <a:pos x="f4088" y="f4089"/>
                  </a:cxn>
                  <a:cxn ang="f3236">
                    <a:pos x="f4090" y="f4091"/>
                  </a:cxn>
                  <a:cxn ang="f3236">
                    <a:pos x="f4092" y="f4093"/>
                  </a:cxn>
                  <a:cxn ang="f3236">
                    <a:pos x="f4094" y="f4095"/>
                  </a:cxn>
                  <a:cxn ang="f3236">
                    <a:pos x="f4096" y="f4097"/>
                  </a:cxn>
                  <a:cxn ang="f3236">
                    <a:pos x="f4098" y="f4099"/>
                  </a:cxn>
                  <a:cxn ang="f3236">
                    <a:pos x="f4100" y="f4101"/>
                  </a:cxn>
                  <a:cxn ang="f3236">
                    <a:pos x="f4102" y="f4103"/>
                  </a:cxn>
                  <a:cxn ang="f3236">
                    <a:pos x="f4104" y="f4105"/>
                  </a:cxn>
                  <a:cxn ang="f3236">
                    <a:pos x="f4106" y="f4107"/>
                  </a:cxn>
                  <a:cxn ang="f3236">
                    <a:pos x="f4108" y="f4109"/>
                  </a:cxn>
                  <a:cxn ang="f3236">
                    <a:pos x="f4110" y="f4111"/>
                  </a:cxn>
                  <a:cxn ang="f3236">
                    <a:pos x="f4112" y="f4113"/>
                  </a:cxn>
                  <a:cxn ang="f3236">
                    <a:pos x="f4114" y="f4115"/>
                  </a:cxn>
                  <a:cxn ang="f3236">
                    <a:pos x="f4116" y="f4117"/>
                  </a:cxn>
                  <a:cxn ang="f3236">
                    <a:pos x="f4118" y="f4119"/>
                  </a:cxn>
                  <a:cxn ang="f3236">
                    <a:pos x="f4120" y="f4121"/>
                  </a:cxn>
                  <a:cxn ang="f3236">
                    <a:pos x="f4122" y="f4123"/>
                  </a:cxn>
                  <a:cxn ang="f3236">
                    <a:pos x="f4124" y="f4125"/>
                  </a:cxn>
                  <a:cxn ang="f3236">
                    <a:pos x="f4126" y="f4127"/>
                  </a:cxn>
                  <a:cxn ang="f3236">
                    <a:pos x="f4128" y="f4129"/>
                  </a:cxn>
                  <a:cxn ang="f3236">
                    <a:pos x="f4130" y="f4131"/>
                  </a:cxn>
                  <a:cxn ang="f3236">
                    <a:pos x="f4132" y="f4133"/>
                  </a:cxn>
                  <a:cxn ang="f3236">
                    <a:pos x="f4134" y="f4135"/>
                  </a:cxn>
                  <a:cxn ang="f3236">
                    <a:pos x="f4136" y="f4137"/>
                  </a:cxn>
                  <a:cxn ang="f3236">
                    <a:pos x="f4138" y="f4139"/>
                  </a:cxn>
                  <a:cxn ang="f3236">
                    <a:pos x="f4140" y="f4141"/>
                  </a:cxn>
                  <a:cxn ang="f3236">
                    <a:pos x="f4142" y="f4143"/>
                  </a:cxn>
                  <a:cxn ang="f3236">
                    <a:pos x="f4144" y="f4145"/>
                  </a:cxn>
                  <a:cxn ang="f3236">
                    <a:pos x="f4146" y="f4147"/>
                  </a:cxn>
                  <a:cxn ang="f3236">
                    <a:pos x="f4148" y="f4149"/>
                  </a:cxn>
                  <a:cxn ang="f3236">
                    <a:pos x="f4150" y="f4151"/>
                  </a:cxn>
                  <a:cxn ang="f3236">
                    <a:pos x="f4152" y="f4153"/>
                  </a:cxn>
                  <a:cxn ang="f3236">
                    <a:pos x="f4154" y="f4155"/>
                  </a:cxn>
                  <a:cxn ang="f3236">
                    <a:pos x="f4156" y="f4157"/>
                  </a:cxn>
                  <a:cxn ang="f3236">
                    <a:pos x="f4158" y="f4159"/>
                  </a:cxn>
                  <a:cxn ang="f3236">
                    <a:pos x="f4160" y="f4161"/>
                  </a:cxn>
                  <a:cxn ang="f3236">
                    <a:pos x="f4162" y="f4163"/>
                  </a:cxn>
                  <a:cxn ang="f3236">
                    <a:pos x="f4164" y="f4165"/>
                  </a:cxn>
                  <a:cxn ang="f3236">
                    <a:pos x="f4166" y="f4167"/>
                  </a:cxn>
                  <a:cxn ang="f3236">
                    <a:pos x="f4168" y="f4169"/>
                  </a:cxn>
                  <a:cxn ang="f3236">
                    <a:pos x="f4170" y="f4171"/>
                  </a:cxn>
                  <a:cxn ang="f3236">
                    <a:pos x="f4172" y="f4173"/>
                  </a:cxn>
                  <a:cxn ang="f3236">
                    <a:pos x="f4174" y="f4175"/>
                  </a:cxn>
                  <a:cxn ang="f3236">
                    <a:pos x="f4176" y="f4177"/>
                  </a:cxn>
                  <a:cxn ang="f3236">
                    <a:pos x="f4178" y="f4179"/>
                  </a:cxn>
                  <a:cxn ang="f3236">
                    <a:pos x="f4180" y="f4181"/>
                  </a:cxn>
                  <a:cxn ang="f3236">
                    <a:pos x="f4182" y="f4183"/>
                  </a:cxn>
                  <a:cxn ang="f3236">
                    <a:pos x="f4184" y="f4185"/>
                  </a:cxn>
                  <a:cxn ang="f3236">
                    <a:pos x="f4186" y="f4187"/>
                  </a:cxn>
                  <a:cxn ang="f3236">
                    <a:pos x="f4188" y="f4189"/>
                  </a:cxn>
                  <a:cxn ang="f3236">
                    <a:pos x="f4190" y="f4191"/>
                  </a:cxn>
                  <a:cxn ang="f3236">
                    <a:pos x="f4192" y="f4193"/>
                  </a:cxn>
                  <a:cxn ang="f3236">
                    <a:pos x="f4194" y="f4195"/>
                  </a:cxn>
                  <a:cxn ang="f3236">
                    <a:pos x="f4196" y="f4197"/>
                  </a:cxn>
                  <a:cxn ang="f3236">
                    <a:pos x="f4198" y="f4199"/>
                  </a:cxn>
                  <a:cxn ang="f3236">
                    <a:pos x="f4200" y="f4201"/>
                  </a:cxn>
                  <a:cxn ang="f3236">
                    <a:pos x="f4202" y="f4203"/>
                  </a:cxn>
                  <a:cxn ang="f3236">
                    <a:pos x="f4204" y="f4205"/>
                  </a:cxn>
                  <a:cxn ang="f3236">
                    <a:pos x="f4206" y="f4207"/>
                  </a:cxn>
                  <a:cxn ang="f3236">
                    <a:pos x="f4208" y="f4209"/>
                  </a:cxn>
                  <a:cxn ang="f3236">
                    <a:pos x="f4210" y="f4211"/>
                  </a:cxn>
                  <a:cxn ang="f3236">
                    <a:pos x="f4212" y="f4213"/>
                  </a:cxn>
                  <a:cxn ang="f3236">
                    <a:pos x="f4214" y="f4215"/>
                  </a:cxn>
                  <a:cxn ang="f3236">
                    <a:pos x="f4216" y="f4217"/>
                  </a:cxn>
                  <a:cxn ang="f3236">
                    <a:pos x="f4218" y="f4219"/>
                  </a:cxn>
                  <a:cxn ang="f3236">
                    <a:pos x="f4220" y="f4221"/>
                  </a:cxn>
                  <a:cxn ang="f3236">
                    <a:pos x="f4222" y="f4223"/>
                  </a:cxn>
                  <a:cxn ang="f3236">
                    <a:pos x="f4224" y="f4225"/>
                  </a:cxn>
                  <a:cxn ang="f3236">
                    <a:pos x="f4224" y="f4226"/>
                  </a:cxn>
                  <a:cxn ang="f3236">
                    <a:pos x="f4227" y="f4228"/>
                  </a:cxn>
                  <a:cxn ang="f3236">
                    <a:pos x="f4229" y="f4230"/>
                  </a:cxn>
                  <a:cxn ang="f3236">
                    <a:pos x="f4231" y="f4232"/>
                  </a:cxn>
                  <a:cxn ang="f3236">
                    <a:pos x="f4233" y="f4234"/>
                  </a:cxn>
                  <a:cxn ang="f3236">
                    <a:pos x="f4235" y="f4236"/>
                  </a:cxn>
                  <a:cxn ang="f3236">
                    <a:pos x="f4237" y="f4238"/>
                  </a:cxn>
                  <a:cxn ang="f3236">
                    <a:pos x="f4239" y="f4240"/>
                  </a:cxn>
                  <a:cxn ang="f3236">
                    <a:pos x="f4241" y="f4242"/>
                  </a:cxn>
                  <a:cxn ang="f3236">
                    <a:pos x="f4243" y="f4244"/>
                  </a:cxn>
                  <a:cxn ang="f3236">
                    <a:pos x="f4245" y="f4246"/>
                  </a:cxn>
                  <a:cxn ang="f3236">
                    <a:pos x="f4247" y="f4248"/>
                  </a:cxn>
                  <a:cxn ang="f3236">
                    <a:pos x="f4249" y="f4250"/>
                  </a:cxn>
                  <a:cxn ang="f3236">
                    <a:pos x="f4251" y="f4252"/>
                  </a:cxn>
                  <a:cxn ang="f3236">
                    <a:pos x="f4253" y="f4254"/>
                  </a:cxn>
                  <a:cxn ang="f3236">
                    <a:pos x="f4255" y="f4256"/>
                  </a:cxn>
                  <a:cxn ang="f3236">
                    <a:pos x="f4257" y="f4258"/>
                  </a:cxn>
                  <a:cxn ang="f3236">
                    <a:pos x="f4259" y="f4260"/>
                  </a:cxn>
                  <a:cxn ang="f3236">
                    <a:pos x="f4261" y="f4262"/>
                  </a:cxn>
                  <a:cxn ang="f3236">
                    <a:pos x="f4263" y="f4264"/>
                  </a:cxn>
                  <a:cxn ang="f3236">
                    <a:pos x="f4265" y="f4266"/>
                  </a:cxn>
                  <a:cxn ang="f3236">
                    <a:pos x="f4267" y="f4268"/>
                  </a:cxn>
                  <a:cxn ang="f3236">
                    <a:pos x="f4269" y="f4270"/>
                  </a:cxn>
                  <a:cxn ang="f3236">
                    <a:pos x="f4271" y="f4272"/>
                  </a:cxn>
                  <a:cxn ang="f3236">
                    <a:pos x="f4273" y="f4274"/>
                  </a:cxn>
                  <a:cxn ang="f3236">
                    <a:pos x="f4275" y="f4276"/>
                  </a:cxn>
                  <a:cxn ang="f3236">
                    <a:pos x="f4277" y="f4278"/>
                  </a:cxn>
                  <a:cxn ang="f3236">
                    <a:pos x="f4279" y="f4280"/>
                  </a:cxn>
                  <a:cxn ang="f3236">
                    <a:pos x="f4281" y="f4282"/>
                  </a:cxn>
                  <a:cxn ang="f3236">
                    <a:pos x="f4283" y="f4284"/>
                  </a:cxn>
                  <a:cxn ang="f3236">
                    <a:pos x="f4285" y="f4286"/>
                  </a:cxn>
                  <a:cxn ang="f3236">
                    <a:pos x="f4287" y="f4288"/>
                  </a:cxn>
                  <a:cxn ang="f3236">
                    <a:pos x="f4289" y="f4290"/>
                  </a:cxn>
                  <a:cxn ang="f3236">
                    <a:pos x="f4291" y="f4292"/>
                  </a:cxn>
                  <a:cxn ang="f3236">
                    <a:pos x="f4293" y="f4294"/>
                  </a:cxn>
                  <a:cxn ang="f3236">
                    <a:pos x="f4295" y="f4296"/>
                  </a:cxn>
                  <a:cxn ang="f3236">
                    <a:pos x="f4297" y="f4298"/>
                  </a:cxn>
                  <a:cxn ang="f3236">
                    <a:pos x="f4299" y="f4300"/>
                  </a:cxn>
                  <a:cxn ang="f3236">
                    <a:pos x="f4301" y="f4302"/>
                  </a:cxn>
                  <a:cxn ang="f3236">
                    <a:pos x="f4303" y="f4304"/>
                  </a:cxn>
                  <a:cxn ang="f3236">
                    <a:pos x="f4305" y="f4306"/>
                  </a:cxn>
                  <a:cxn ang="f3236">
                    <a:pos x="f4307" y="f4308"/>
                  </a:cxn>
                  <a:cxn ang="f3236">
                    <a:pos x="f4309" y="f4310"/>
                  </a:cxn>
                  <a:cxn ang="f3236">
                    <a:pos x="f4311" y="f4312"/>
                  </a:cxn>
                  <a:cxn ang="f3236">
                    <a:pos x="f4313" y="f4314"/>
                  </a:cxn>
                  <a:cxn ang="f3236">
                    <a:pos x="f4315" y="f4316"/>
                  </a:cxn>
                  <a:cxn ang="f3236">
                    <a:pos x="f4317" y="f4318"/>
                  </a:cxn>
                  <a:cxn ang="f3236">
                    <a:pos x="f4319" y="f4320"/>
                  </a:cxn>
                  <a:cxn ang="f3236">
                    <a:pos x="f4321" y="f4322"/>
                  </a:cxn>
                  <a:cxn ang="f3236">
                    <a:pos x="f4323" y="f4324"/>
                  </a:cxn>
                  <a:cxn ang="f3236">
                    <a:pos x="f4325" y="f4326"/>
                  </a:cxn>
                  <a:cxn ang="f3236">
                    <a:pos x="f4327" y="f4328"/>
                  </a:cxn>
                  <a:cxn ang="f3236">
                    <a:pos x="f4329" y="f4330"/>
                  </a:cxn>
                  <a:cxn ang="f3236">
                    <a:pos x="f4331" y="f4332"/>
                  </a:cxn>
                  <a:cxn ang="f3236">
                    <a:pos x="f4333" y="f4334"/>
                  </a:cxn>
                  <a:cxn ang="f3236">
                    <a:pos x="f4335" y="f4336"/>
                  </a:cxn>
                  <a:cxn ang="f3236">
                    <a:pos x="f4337" y="f4338"/>
                  </a:cxn>
                  <a:cxn ang="f3236">
                    <a:pos x="f4339" y="f4340"/>
                  </a:cxn>
                  <a:cxn ang="f3236">
                    <a:pos x="f4341" y="f4342"/>
                  </a:cxn>
                  <a:cxn ang="f3236">
                    <a:pos x="f4343" y="f4344"/>
                  </a:cxn>
                  <a:cxn ang="f3236">
                    <a:pos x="f4345" y="f4346"/>
                  </a:cxn>
                  <a:cxn ang="f3236">
                    <a:pos x="f4347" y="f4348"/>
                  </a:cxn>
                  <a:cxn ang="f3236">
                    <a:pos x="f4349" y="f4350"/>
                  </a:cxn>
                  <a:cxn ang="f3236">
                    <a:pos x="f4351" y="f4352"/>
                  </a:cxn>
                  <a:cxn ang="f3236">
                    <a:pos x="f4353" y="f4354"/>
                  </a:cxn>
                  <a:cxn ang="f3236">
                    <a:pos x="f4355" y="f4356"/>
                  </a:cxn>
                  <a:cxn ang="f3236">
                    <a:pos x="f4357" y="f4358"/>
                  </a:cxn>
                  <a:cxn ang="f3236">
                    <a:pos x="f4359" y="f4360"/>
                  </a:cxn>
                  <a:cxn ang="f3236">
                    <a:pos x="f4077" y="f4361"/>
                  </a:cxn>
                  <a:cxn ang="f3236">
                    <a:pos x="f4362" y="f4363"/>
                  </a:cxn>
                  <a:cxn ang="f3236">
                    <a:pos x="f4364" y="f4365"/>
                  </a:cxn>
                  <a:cxn ang="f3236">
                    <a:pos x="f4366" y="f4363"/>
                  </a:cxn>
                  <a:cxn ang="f3236">
                    <a:pos x="f4367" y="f4368"/>
                  </a:cxn>
                  <a:cxn ang="f3236">
                    <a:pos x="f4369" y="f4370"/>
                  </a:cxn>
                  <a:cxn ang="f3236">
                    <a:pos x="f4371" y="f4372"/>
                  </a:cxn>
                  <a:cxn ang="f3236">
                    <a:pos x="f4373" y="f4374"/>
                  </a:cxn>
                  <a:cxn ang="f3236">
                    <a:pos x="f4375" y="f4376"/>
                  </a:cxn>
                  <a:cxn ang="f3236">
                    <a:pos x="f4377" y="f4378"/>
                  </a:cxn>
                  <a:cxn ang="f3236">
                    <a:pos x="f4379" y="f4380"/>
                  </a:cxn>
                  <a:cxn ang="f3236">
                    <a:pos x="f4381" y="f4382"/>
                  </a:cxn>
                  <a:cxn ang="f3236">
                    <a:pos x="f4383" y="f4384"/>
                  </a:cxn>
                  <a:cxn ang="f3236">
                    <a:pos x="f4385" y="f4386"/>
                  </a:cxn>
                  <a:cxn ang="f3236">
                    <a:pos x="f4387" y="f4388"/>
                  </a:cxn>
                  <a:cxn ang="f3236">
                    <a:pos x="f4389" y="f4390"/>
                  </a:cxn>
                  <a:cxn ang="f3236">
                    <a:pos x="f4391" y="f4392"/>
                  </a:cxn>
                  <a:cxn ang="f3236">
                    <a:pos x="f4393" y="f4394"/>
                  </a:cxn>
                  <a:cxn ang="f3236">
                    <a:pos x="f4395" y="f4396"/>
                  </a:cxn>
                  <a:cxn ang="f3236">
                    <a:pos x="f4397" y="f4398"/>
                  </a:cxn>
                  <a:cxn ang="f3236">
                    <a:pos x="f4399" y="f4400"/>
                  </a:cxn>
                  <a:cxn ang="f3236">
                    <a:pos x="f4401" y="f4402"/>
                  </a:cxn>
                  <a:cxn ang="f3236">
                    <a:pos x="f4403" y="f4404"/>
                  </a:cxn>
                  <a:cxn ang="f3236">
                    <a:pos x="f4405" y="f4406"/>
                  </a:cxn>
                  <a:cxn ang="f3236">
                    <a:pos x="f4407" y="f4408"/>
                  </a:cxn>
                  <a:cxn ang="f3236">
                    <a:pos x="f4409" y="f4410"/>
                  </a:cxn>
                  <a:cxn ang="f3236">
                    <a:pos x="f4411" y="f4412"/>
                  </a:cxn>
                  <a:cxn ang="f3236">
                    <a:pos x="f4413" y="f4414"/>
                  </a:cxn>
                  <a:cxn ang="f3236">
                    <a:pos x="f4415" y="f4416"/>
                  </a:cxn>
                  <a:cxn ang="f3236">
                    <a:pos x="f4417" y="f4418"/>
                  </a:cxn>
                  <a:cxn ang="f3236">
                    <a:pos x="f4419" y="f4420"/>
                  </a:cxn>
                  <a:cxn ang="f3236">
                    <a:pos x="f4421" y="f4422"/>
                  </a:cxn>
                  <a:cxn ang="f3236">
                    <a:pos x="f4423" y="f4424"/>
                  </a:cxn>
                  <a:cxn ang="f3236">
                    <a:pos x="f4425" y="f4426"/>
                  </a:cxn>
                  <a:cxn ang="f3236">
                    <a:pos x="f4427" y="f4428"/>
                  </a:cxn>
                  <a:cxn ang="f3236">
                    <a:pos x="f4429" y="f4430"/>
                  </a:cxn>
                  <a:cxn ang="f3236">
                    <a:pos x="f4431" y="f4432"/>
                  </a:cxn>
                  <a:cxn ang="f3236">
                    <a:pos x="f4433" y="f4135"/>
                  </a:cxn>
                  <a:cxn ang="f3236">
                    <a:pos x="f4434" y="f4435"/>
                  </a:cxn>
                  <a:cxn ang="f3236">
                    <a:pos x="f4436" y="f4437"/>
                  </a:cxn>
                  <a:cxn ang="f3236">
                    <a:pos x="f4438" y="f4439"/>
                  </a:cxn>
                  <a:cxn ang="f3236">
                    <a:pos x="f4440" y="f4441"/>
                  </a:cxn>
                  <a:cxn ang="f3236">
                    <a:pos x="f4442" y="f4443"/>
                  </a:cxn>
                  <a:cxn ang="f3236">
                    <a:pos x="f4444" y="f4384"/>
                  </a:cxn>
                  <a:cxn ang="f3236">
                    <a:pos x="f4445" y="f4446"/>
                  </a:cxn>
                  <a:cxn ang="f3236">
                    <a:pos x="f4447" y="f4448"/>
                  </a:cxn>
                  <a:cxn ang="f3236">
                    <a:pos x="f4449" y="f4450"/>
                  </a:cxn>
                  <a:cxn ang="f3236">
                    <a:pos x="f4451" y="f4452"/>
                  </a:cxn>
                  <a:cxn ang="f3236">
                    <a:pos x="f4453" y="f4454"/>
                  </a:cxn>
                  <a:cxn ang="f3236">
                    <a:pos x="f4455" y="f4456"/>
                  </a:cxn>
                  <a:cxn ang="f3236">
                    <a:pos x="f4457" y="f4458"/>
                  </a:cxn>
                  <a:cxn ang="f3236">
                    <a:pos x="f4459" y="f4460"/>
                  </a:cxn>
                  <a:cxn ang="f3236">
                    <a:pos x="f4461" y="f4462"/>
                  </a:cxn>
                  <a:cxn ang="f3236">
                    <a:pos x="f4463" y="f4464"/>
                  </a:cxn>
                  <a:cxn ang="f3236">
                    <a:pos x="f4465" y="f4466"/>
                  </a:cxn>
                  <a:cxn ang="f3236">
                    <a:pos x="f4467" y="f4468"/>
                  </a:cxn>
                  <a:cxn ang="f3236">
                    <a:pos x="f4469" y="f4470"/>
                  </a:cxn>
                  <a:cxn ang="f3236">
                    <a:pos x="f4471" y="f4472"/>
                  </a:cxn>
                  <a:cxn ang="f3236">
                    <a:pos x="f4473" y="f4474"/>
                  </a:cxn>
                  <a:cxn ang="f3236">
                    <a:pos x="f4475" y="f4476"/>
                  </a:cxn>
                  <a:cxn ang="f3236">
                    <a:pos x="f4477" y="f4478"/>
                  </a:cxn>
                  <a:cxn ang="f3236">
                    <a:pos x="f4479" y="f4480"/>
                  </a:cxn>
                  <a:cxn ang="f3236">
                    <a:pos x="f4481" y="f4482"/>
                  </a:cxn>
                  <a:cxn ang="f3236">
                    <a:pos x="f4483" y="f4484"/>
                  </a:cxn>
                  <a:cxn ang="f3236">
                    <a:pos x="f4485" y="f4486"/>
                  </a:cxn>
                  <a:cxn ang="f3236">
                    <a:pos x="f4487" y="f4488"/>
                  </a:cxn>
                  <a:cxn ang="f3236">
                    <a:pos x="f4489" y="f4490"/>
                  </a:cxn>
                  <a:cxn ang="f3236">
                    <a:pos x="f4491" y="f4492"/>
                  </a:cxn>
                  <a:cxn ang="f3236">
                    <a:pos x="f4493" y="f4494"/>
                  </a:cxn>
                  <a:cxn ang="f3236">
                    <a:pos x="f4495" y="f4496"/>
                  </a:cxn>
                  <a:cxn ang="f3236">
                    <a:pos x="f4497" y="f4498"/>
                  </a:cxn>
                  <a:cxn ang="f3236">
                    <a:pos x="f4499" y="f4500"/>
                  </a:cxn>
                  <a:cxn ang="f3236">
                    <a:pos x="f4501" y="f4502"/>
                  </a:cxn>
                  <a:cxn ang="f3236">
                    <a:pos x="f4503" y="f4504"/>
                  </a:cxn>
                  <a:cxn ang="f3236">
                    <a:pos x="f4505" y="f4506"/>
                  </a:cxn>
                  <a:cxn ang="f3236">
                    <a:pos x="f4507" y="f4508"/>
                  </a:cxn>
                  <a:cxn ang="f3236">
                    <a:pos x="f4509" y="f4510"/>
                  </a:cxn>
                  <a:cxn ang="f3236">
                    <a:pos x="f4511" y="f4512"/>
                  </a:cxn>
                  <a:cxn ang="f3236">
                    <a:pos x="f4513" y="f4514"/>
                  </a:cxn>
                  <a:cxn ang="f3236">
                    <a:pos x="f4515" y="f4516"/>
                  </a:cxn>
                  <a:cxn ang="f3236">
                    <a:pos x="f4517" y="f4518"/>
                  </a:cxn>
                  <a:cxn ang="f3236">
                    <a:pos x="f4519" y="f4520"/>
                  </a:cxn>
                  <a:cxn ang="f3236">
                    <a:pos x="f4521" y="f4522"/>
                  </a:cxn>
                  <a:cxn ang="f3236">
                    <a:pos x="f4523" y="f4524"/>
                  </a:cxn>
                  <a:cxn ang="f3236">
                    <a:pos x="f4525" y="f4526"/>
                  </a:cxn>
                  <a:cxn ang="f3236">
                    <a:pos x="f4527" y="f4528"/>
                  </a:cxn>
                  <a:cxn ang="f3236">
                    <a:pos x="f4529" y="f4530"/>
                  </a:cxn>
                  <a:cxn ang="f3236">
                    <a:pos x="f4531" y="f4532"/>
                  </a:cxn>
                  <a:cxn ang="f3236">
                    <a:pos x="f4533" y="f4534"/>
                  </a:cxn>
                  <a:cxn ang="f3236">
                    <a:pos x="f4535" y="f4536"/>
                  </a:cxn>
                  <a:cxn ang="f3236">
                    <a:pos x="f4537" y="f4538"/>
                  </a:cxn>
                  <a:cxn ang="f3236">
                    <a:pos x="f4539" y="f4540"/>
                  </a:cxn>
                  <a:cxn ang="f3236">
                    <a:pos x="f4541" y="f4542"/>
                  </a:cxn>
                  <a:cxn ang="f3236">
                    <a:pos x="f4543" y="f4544"/>
                  </a:cxn>
                  <a:cxn ang="f3236">
                    <a:pos x="f4545" y="f4546"/>
                  </a:cxn>
                  <a:cxn ang="f3236">
                    <a:pos x="f4547" y="f4548"/>
                  </a:cxn>
                  <a:cxn ang="f3236">
                    <a:pos x="f4549" y="f4550"/>
                  </a:cxn>
                  <a:cxn ang="f3236">
                    <a:pos x="f4551" y="f4552"/>
                  </a:cxn>
                  <a:cxn ang="f3236">
                    <a:pos x="f4553" y="f4554"/>
                  </a:cxn>
                  <a:cxn ang="f3236">
                    <a:pos x="f4555" y="f4556"/>
                  </a:cxn>
                  <a:cxn ang="f3236">
                    <a:pos x="f4557" y="f4558"/>
                  </a:cxn>
                  <a:cxn ang="f3236">
                    <a:pos x="f4559" y="f4560"/>
                  </a:cxn>
                  <a:cxn ang="f3236">
                    <a:pos x="f4561" y="f4562"/>
                  </a:cxn>
                  <a:cxn ang="f3236">
                    <a:pos x="f4563" y="f4564"/>
                  </a:cxn>
                  <a:cxn ang="f3236">
                    <a:pos x="f4565" y="f4566"/>
                  </a:cxn>
                  <a:cxn ang="f3236">
                    <a:pos x="f3904" y="f3905"/>
                  </a:cxn>
                </a:cxnLst>
                <a:rect l="f3900" t="f3903" r="f3901" b="f3902"/>
                <a:pathLst>
                  <a:path w="6095524" h="1424940">
                    <a:moveTo>
                      <a:pt x="f6" y="f5"/>
                    </a:moveTo>
                    <a:cubicBezTo>
                      <a:pt x="f6" y="f8"/>
                      <a:pt x="f6" y="f9"/>
                      <a:pt x="f6" y="f10"/>
                    </a:cubicBezTo>
                    <a:lnTo>
                      <a:pt x="f6" y="f11"/>
                    </a:lnTo>
                    <a:lnTo>
                      <a:pt x="f12" y="f13"/>
                    </a:lnTo>
                    <a:cubicBezTo>
                      <a:pt x="f14" y="f15"/>
                      <a:pt x="f16" y="f17"/>
                      <a:pt x="f18" y="f19"/>
                    </a:cubicBezTo>
                    <a:cubicBezTo>
                      <a:pt x="f20" y="f21"/>
                      <a:pt x="f22" y="f23"/>
                      <a:pt x="f24" y="f25"/>
                    </a:cubicBezTo>
                    <a:cubicBezTo>
                      <a:pt x="f26" y="f27"/>
                      <a:pt x="f28" y="f29"/>
                      <a:pt x="f30" y="f31"/>
                    </a:cubicBezTo>
                    <a:cubicBezTo>
                      <a:pt x="f32" y="f33"/>
                      <a:pt x="f34" y="f35"/>
                      <a:pt x="f36" y="f37"/>
                    </a:cubicBezTo>
                    <a:cubicBezTo>
                      <a:pt x="f38" y="f39"/>
                      <a:pt x="f40" y="f41"/>
                      <a:pt x="f42" y="f43"/>
                    </a:cubicBezTo>
                    <a:cubicBezTo>
                      <a:pt x="f44" y="f45"/>
                      <a:pt x="f46" y="f47"/>
                      <a:pt x="f48" y="f49"/>
                    </a:cubicBezTo>
                    <a:cubicBezTo>
                      <a:pt x="f50" y="f51"/>
                      <a:pt x="f52" y="f53"/>
                      <a:pt x="f54" y="f55"/>
                    </a:cubicBezTo>
                    <a:cubicBezTo>
                      <a:pt x="f56" y="f57"/>
                      <a:pt x="f58" y="f59"/>
                      <a:pt x="f60" y="f61"/>
                    </a:cubicBezTo>
                    <a:cubicBezTo>
                      <a:pt x="f62" y="f63"/>
                      <a:pt x="f64" y="f65"/>
                      <a:pt x="f66" y="f67"/>
                    </a:cubicBezTo>
                    <a:cubicBezTo>
                      <a:pt x="f68" y="f69"/>
                      <a:pt x="f70" y="f71"/>
                      <a:pt x="f72" y="f73"/>
                    </a:cubicBezTo>
                    <a:cubicBezTo>
                      <a:pt x="f74" y="f75"/>
                      <a:pt x="f76" y="f77"/>
                      <a:pt x="f78" y="f79"/>
                    </a:cubicBezTo>
                    <a:cubicBezTo>
                      <a:pt x="f80" y="f81"/>
                      <a:pt x="f82" y="f83"/>
                      <a:pt x="f84" y="f85"/>
                    </a:cubicBezTo>
                    <a:cubicBezTo>
                      <a:pt x="f86" y="f87"/>
                      <a:pt x="f88" y="f89"/>
                      <a:pt x="f90" y="f91"/>
                    </a:cubicBezTo>
                    <a:cubicBezTo>
                      <a:pt x="f92" y="f93"/>
                      <a:pt x="f94" y="f95"/>
                      <a:pt x="f96" y="f97"/>
                    </a:cubicBezTo>
                    <a:cubicBezTo>
                      <a:pt x="f98" y="f99"/>
                      <a:pt x="f100" y="f101"/>
                      <a:pt x="f102" y="f103"/>
                    </a:cubicBezTo>
                    <a:cubicBezTo>
                      <a:pt x="f104" y="f105"/>
                      <a:pt x="f106" y="f107"/>
                      <a:pt x="f108" y="f109"/>
                    </a:cubicBezTo>
                    <a:cubicBezTo>
                      <a:pt x="f110" y="f111"/>
                      <a:pt x="f112" y="f113"/>
                      <a:pt x="f114" y="f115"/>
                    </a:cubicBezTo>
                    <a:cubicBezTo>
                      <a:pt x="f116" y="f117"/>
                      <a:pt x="f118" y="f119"/>
                      <a:pt x="f120" y="f121"/>
                    </a:cubicBezTo>
                    <a:cubicBezTo>
                      <a:pt x="f122" y="f123"/>
                      <a:pt x="f124" y="f125"/>
                      <a:pt x="f126" y="f127"/>
                    </a:cubicBezTo>
                    <a:cubicBezTo>
                      <a:pt x="f128" y="f129"/>
                      <a:pt x="f130" y="f131"/>
                      <a:pt x="f132" y="f133"/>
                    </a:cubicBezTo>
                    <a:cubicBezTo>
                      <a:pt x="f134" y="f135"/>
                      <a:pt x="f136" y="f137"/>
                      <a:pt x="f138" y="f139"/>
                    </a:cubicBezTo>
                    <a:cubicBezTo>
                      <a:pt x="f140" y="f141"/>
                      <a:pt x="f142" y="f143"/>
                      <a:pt x="f144" y="f145"/>
                    </a:cubicBezTo>
                    <a:cubicBezTo>
                      <a:pt x="f146" y="f147"/>
                      <a:pt x="f148" y="f149"/>
                      <a:pt x="f150" y="f151"/>
                    </a:cubicBezTo>
                    <a:cubicBezTo>
                      <a:pt x="f152" y="f153"/>
                      <a:pt x="f154" y="f155"/>
                      <a:pt x="f156" y="f157"/>
                    </a:cubicBezTo>
                    <a:cubicBezTo>
                      <a:pt x="f158" y="f159"/>
                      <a:pt x="f160" y="f161"/>
                      <a:pt x="f162" y="f163"/>
                    </a:cubicBezTo>
                    <a:cubicBezTo>
                      <a:pt x="f164" y="f165"/>
                      <a:pt x="f166" y="f167"/>
                      <a:pt x="f168" y="f169"/>
                    </a:cubicBezTo>
                    <a:cubicBezTo>
                      <a:pt x="f170" y="f171"/>
                      <a:pt x="f172" y="f173"/>
                      <a:pt x="f174" y="f175"/>
                    </a:cubicBezTo>
                    <a:cubicBezTo>
                      <a:pt x="f176" y="f177"/>
                      <a:pt x="f178" y="f179"/>
                      <a:pt x="f180" y="f181"/>
                    </a:cubicBezTo>
                    <a:cubicBezTo>
                      <a:pt x="f182" y="f183"/>
                      <a:pt x="f184" y="f185"/>
                      <a:pt x="f186" y="f187"/>
                    </a:cubicBezTo>
                    <a:cubicBezTo>
                      <a:pt x="f188" y="f189"/>
                      <a:pt x="f190" y="f191"/>
                      <a:pt x="f192" y="f193"/>
                    </a:cubicBezTo>
                    <a:cubicBezTo>
                      <a:pt x="f194" y="f195"/>
                      <a:pt x="f196" y="f197"/>
                      <a:pt x="f198" y="f199"/>
                    </a:cubicBezTo>
                    <a:cubicBezTo>
                      <a:pt x="f200" y="f201"/>
                      <a:pt x="f202" y="f203"/>
                      <a:pt x="f204" y="f205"/>
                    </a:cubicBezTo>
                    <a:cubicBezTo>
                      <a:pt x="f206" y="f207"/>
                      <a:pt x="f208" y="f209"/>
                      <a:pt x="f210" y="f211"/>
                    </a:cubicBezTo>
                    <a:cubicBezTo>
                      <a:pt x="f212" y="f213"/>
                      <a:pt x="f214" y="f215"/>
                      <a:pt x="f216" y="f217"/>
                    </a:cubicBezTo>
                    <a:cubicBezTo>
                      <a:pt x="f218" y="f219"/>
                      <a:pt x="f220" y="f221"/>
                      <a:pt x="f222" y="f223"/>
                    </a:cubicBezTo>
                    <a:cubicBezTo>
                      <a:pt x="f224" y="f225"/>
                      <a:pt x="f226" y="f227"/>
                      <a:pt x="f228" y="f229"/>
                    </a:cubicBezTo>
                    <a:cubicBezTo>
                      <a:pt x="f230" y="f231"/>
                      <a:pt x="f232" y="f233"/>
                      <a:pt x="f234" y="f235"/>
                    </a:cubicBezTo>
                    <a:cubicBezTo>
                      <a:pt x="f236" y="f237"/>
                      <a:pt x="f238" y="f239"/>
                      <a:pt x="f240" y="f241"/>
                    </a:cubicBezTo>
                    <a:cubicBezTo>
                      <a:pt x="f242" y="f243"/>
                      <a:pt x="f244" y="f245"/>
                      <a:pt x="f246" y="f247"/>
                    </a:cubicBezTo>
                    <a:cubicBezTo>
                      <a:pt x="f248" y="f249"/>
                      <a:pt x="f250" y="f251"/>
                      <a:pt x="f252" y="f253"/>
                    </a:cubicBezTo>
                    <a:cubicBezTo>
                      <a:pt x="f254" y="f255"/>
                      <a:pt x="f256" y="f257"/>
                      <a:pt x="f258" y="f259"/>
                    </a:cubicBezTo>
                    <a:cubicBezTo>
                      <a:pt x="f260" y="f261"/>
                      <a:pt x="f262" y="f263"/>
                      <a:pt x="f264" y="f265"/>
                    </a:cubicBezTo>
                    <a:cubicBezTo>
                      <a:pt x="f266" y="f267"/>
                      <a:pt x="f268" y="f269"/>
                      <a:pt x="f270" y="f271"/>
                    </a:cubicBezTo>
                    <a:cubicBezTo>
                      <a:pt x="f272" y="f273"/>
                      <a:pt x="f274" y="f275"/>
                      <a:pt x="f276" y="f277"/>
                    </a:cubicBezTo>
                    <a:cubicBezTo>
                      <a:pt x="f278" y="f279"/>
                      <a:pt x="f280" y="f281"/>
                      <a:pt x="f282" y="f283"/>
                    </a:cubicBezTo>
                    <a:cubicBezTo>
                      <a:pt x="f284" y="f285"/>
                      <a:pt x="f286" y="f287"/>
                      <a:pt x="f288" y="f289"/>
                    </a:cubicBezTo>
                    <a:cubicBezTo>
                      <a:pt x="f290" y="f291"/>
                      <a:pt x="f292" y="f293"/>
                      <a:pt x="f294" y="f295"/>
                    </a:cubicBezTo>
                    <a:cubicBezTo>
                      <a:pt x="f296" y="f297"/>
                      <a:pt x="f298" y="f299"/>
                      <a:pt x="f300" y="f301"/>
                    </a:cubicBezTo>
                    <a:cubicBezTo>
                      <a:pt x="f302" y="f303"/>
                      <a:pt x="f304" y="f305"/>
                      <a:pt x="f306" y="f307"/>
                    </a:cubicBezTo>
                    <a:cubicBezTo>
                      <a:pt x="f308" y="f309"/>
                      <a:pt x="f310" y="f311"/>
                      <a:pt x="f312" y="f313"/>
                    </a:cubicBezTo>
                    <a:cubicBezTo>
                      <a:pt x="f314" y="f315"/>
                      <a:pt x="f316" y="f317"/>
                      <a:pt x="f318" y="f319"/>
                    </a:cubicBezTo>
                    <a:cubicBezTo>
                      <a:pt x="f320" y="f321"/>
                      <a:pt x="f322" y="f323"/>
                      <a:pt x="f324" y="f325"/>
                    </a:cubicBezTo>
                    <a:cubicBezTo>
                      <a:pt x="f326" y="f327"/>
                      <a:pt x="f328" y="f329"/>
                      <a:pt x="f330" y="f331"/>
                    </a:cubicBezTo>
                    <a:cubicBezTo>
                      <a:pt x="f332" y="f333"/>
                      <a:pt x="f334" y="f335"/>
                      <a:pt x="f336" y="f337"/>
                    </a:cubicBezTo>
                    <a:cubicBezTo>
                      <a:pt x="f338" y="f339"/>
                      <a:pt x="f340" y="f341"/>
                      <a:pt x="f342" y="f343"/>
                    </a:cubicBezTo>
                    <a:cubicBezTo>
                      <a:pt x="f344" y="f345"/>
                      <a:pt x="f346" y="f347"/>
                      <a:pt x="f348" y="f349"/>
                    </a:cubicBezTo>
                    <a:cubicBezTo>
                      <a:pt x="f350" y="f351"/>
                      <a:pt x="f352" y="f353"/>
                      <a:pt x="f354" y="f355"/>
                    </a:cubicBezTo>
                    <a:cubicBezTo>
                      <a:pt x="f356" y="f357"/>
                      <a:pt x="f358" y="f359"/>
                      <a:pt x="f360" y="f361"/>
                    </a:cubicBezTo>
                    <a:cubicBezTo>
                      <a:pt x="f362" y="f363"/>
                      <a:pt x="f364" y="f365"/>
                      <a:pt x="f366" y="f367"/>
                    </a:cubicBezTo>
                    <a:cubicBezTo>
                      <a:pt x="f368" y="f311"/>
                      <a:pt x="f369" y="f370"/>
                      <a:pt x="f371" y="f372"/>
                    </a:cubicBezTo>
                    <a:cubicBezTo>
                      <a:pt x="f373" y="f374"/>
                      <a:pt x="f375" y="f376"/>
                      <a:pt x="f377" y="f378"/>
                    </a:cubicBezTo>
                    <a:cubicBezTo>
                      <a:pt x="f379" y="f380"/>
                      <a:pt x="f381" y="f382"/>
                      <a:pt x="f383" y="f384"/>
                    </a:cubicBezTo>
                    <a:cubicBezTo>
                      <a:pt x="f385" y="f386"/>
                      <a:pt x="f387" y="f388"/>
                      <a:pt x="f389" y="f390"/>
                    </a:cubicBezTo>
                    <a:cubicBezTo>
                      <a:pt x="f391" y="f392"/>
                      <a:pt x="f393" y="f394"/>
                      <a:pt x="f395" y="f396"/>
                    </a:cubicBezTo>
                    <a:cubicBezTo>
                      <a:pt x="f397" y="f398"/>
                      <a:pt x="f399" y="f400"/>
                      <a:pt x="f401" y="f402"/>
                    </a:cubicBezTo>
                    <a:cubicBezTo>
                      <a:pt x="f403" y="f404"/>
                      <a:pt x="f405" y="f406"/>
                      <a:pt x="f407" y="f408"/>
                    </a:cubicBezTo>
                    <a:cubicBezTo>
                      <a:pt x="f409" y="f410"/>
                      <a:pt x="f411" y="f412"/>
                      <a:pt x="f413" y="f414"/>
                    </a:cubicBezTo>
                    <a:cubicBezTo>
                      <a:pt x="f415" y="f416"/>
                      <a:pt x="f417" y="f418"/>
                      <a:pt x="f419" y="f420"/>
                    </a:cubicBezTo>
                    <a:cubicBezTo>
                      <a:pt x="f421" y="f422"/>
                      <a:pt x="f423" y="f424"/>
                      <a:pt x="f425" y="f426"/>
                    </a:cubicBezTo>
                    <a:cubicBezTo>
                      <a:pt x="f427" y="f428"/>
                      <a:pt x="f429" y="f430"/>
                      <a:pt x="f431" y="f293"/>
                    </a:cubicBezTo>
                    <a:cubicBezTo>
                      <a:pt x="f432" y="f433"/>
                      <a:pt x="f434" y="f430"/>
                      <a:pt x="f435" y="f436"/>
                    </a:cubicBezTo>
                    <a:cubicBezTo>
                      <a:pt x="f437" y="f438"/>
                      <a:pt x="f439" y="f440"/>
                      <a:pt x="f441" y="f442"/>
                    </a:cubicBezTo>
                    <a:cubicBezTo>
                      <a:pt x="f443" y="f444"/>
                      <a:pt x="f445" y="f446"/>
                      <a:pt x="f447" y="f448"/>
                    </a:cubicBezTo>
                    <a:cubicBezTo>
                      <a:pt x="f449" y="f433"/>
                      <a:pt x="f450" y="f451"/>
                      <a:pt x="f452" y="f453"/>
                    </a:cubicBezTo>
                    <a:cubicBezTo>
                      <a:pt x="f454" y="f455"/>
                      <a:pt x="f456" y="f457"/>
                      <a:pt x="f458" y="f459"/>
                    </a:cubicBezTo>
                    <a:cubicBezTo>
                      <a:pt x="f460" y="f461"/>
                      <a:pt x="f462" y="f463"/>
                      <a:pt x="f464" y="f465"/>
                    </a:cubicBezTo>
                    <a:cubicBezTo>
                      <a:pt x="f466" y="f433"/>
                      <a:pt x="f467" y="f436"/>
                      <a:pt x="f468" y="f469"/>
                    </a:cubicBezTo>
                    <a:cubicBezTo>
                      <a:pt x="f470" y="f471"/>
                      <a:pt x="f472" y="f410"/>
                      <a:pt x="f473" y="f380"/>
                    </a:cubicBezTo>
                    <a:cubicBezTo>
                      <a:pt x="f474" y="f475"/>
                      <a:pt x="f476" y="f463"/>
                      <a:pt x="f477" y="f406"/>
                    </a:cubicBezTo>
                    <a:cubicBezTo>
                      <a:pt x="f478" y="f479"/>
                      <a:pt x="f480" y="f481"/>
                      <a:pt x="f482" y="f481"/>
                    </a:cubicBezTo>
                    <a:cubicBezTo>
                      <a:pt x="f483" y="f481"/>
                      <a:pt x="f484" y="f485"/>
                      <a:pt x="f486" y="f487"/>
                    </a:cubicBezTo>
                    <a:cubicBezTo>
                      <a:pt x="f488" y="f406"/>
                      <a:pt x="f489" y="f490"/>
                      <a:pt x="f491" y="f492"/>
                    </a:cubicBezTo>
                    <a:cubicBezTo>
                      <a:pt x="f493" y="f494"/>
                      <a:pt x="f495" y="f496"/>
                      <a:pt x="f497" y="f498"/>
                    </a:cubicBezTo>
                    <a:cubicBezTo>
                      <a:pt x="f499" y="f404"/>
                      <a:pt x="f500" y="f501"/>
                      <a:pt x="f502" y="f469"/>
                    </a:cubicBezTo>
                    <a:cubicBezTo>
                      <a:pt x="f503" y="f430"/>
                      <a:pt x="f504" y="f505"/>
                      <a:pt x="f506" y="f507"/>
                    </a:cubicBezTo>
                    <a:cubicBezTo>
                      <a:pt x="f508" y="f509"/>
                      <a:pt x="f510" y="f511"/>
                      <a:pt x="f512" y="f343"/>
                    </a:cubicBezTo>
                    <a:cubicBezTo>
                      <a:pt x="f513" y="f514"/>
                      <a:pt x="f515" y="f516"/>
                      <a:pt x="f517" y="f518"/>
                    </a:cubicBezTo>
                    <a:cubicBezTo>
                      <a:pt x="f519" y="f520"/>
                      <a:pt x="f521" y="f522"/>
                      <a:pt x="f523" y="f524"/>
                    </a:cubicBezTo>
                    <a:cubicBezTo>
                      <a:pt x="f525" y="f526"/>
                      <a:pt x="f527" y="f528"/>
                      <a:pt x="f529" y="f530"/>
                    </a:cubicBezTo>
                    <a:cubicBezTo>
                      <a:pt x="f531" y="f532"/>
                      <a:pt x="f533" y="f7"/>
                      <a:pt x="f534" y="f7"/>
                    </a:cubicBezTo>
                    <a:cubicBezTo>
                      <a:pt x="f535" y="f7"/>
                      <a:pt x="f536" y="f537"/>
                      <a:pt x="f538" y="f539"/>
                    </a:cubicBezTo>
                    <a:cubicBezTo>
                      <a:pt x="f540" y="f541"/>
                      <a:pt x="f542" y="f543"/>
                      <a:pt x="f544" y="f545"/>
                    </a:cubicBezTo>
                    <a:cubicBezTo>
                      <a:pt x="f546" y="f547"/>
                      <a:pt x="f548" y="f549"/>
                      <a:pt x="f550" y="f551"/>
                    </a:cubicBezTo>
                    <a:cubicBezTo>
                      <a:pt x="f552" y="f553"/>
                      <a:pt x="f554" y="f555"/>
                      <a:pt x="f556" y="f557"/>
                    </a:cubicBezTo>
                    <a:cubicBezTo>
                      <a:pt x="f558" y="f559"/>
                      <a:pt x="f560" y="f561"/>
                      <a:pt x="f562" y="f563"/>
                    </a:cubicBezTo>
                    <a:cubicBezTo>
                      <a:pt x="f564" y="f522"/>
                      <a:pt x="f565" y="f566"/>
                      <a:pt x="f567" y="f568"/>
                    </a:cubicBezTo>
                    <a:cubicBezTo>
                      <a:pt x="f569" y="f509"/>
                      <a:pt x="f570" y="f571"/>
                      <a:pt x="f572" y="f573"/>
                    </a:cubicBezTo>
                    <a:cubicBezTo>
                      <a:pt x="f574" y="f307"/>
                      <a:pt x="f575" y="f576"/>
                      <a:pt x="f577" y="f578"/>
                    </a:cubicBezTo>
                    <a:cubicBezTo>
                      <a:pt x="f579" y="f580"/>
                      <a:pt x="f581" y="f307"/>
                      <a:pt x="f582" y="f583"/>
                    </a:cubicBezTo>
                    <a:cubicBezTo>
                      <a:pt x="f584" y="f585"/>
                      <a:pt x="f586" y="f587"/>
                      <a:pt x="f588" y="f440"/>
                    </a:cubicBezTo>
                    <a:cubicBezTo>
                      <a:pt x="f589" y="f590"/>
                      <a:pt x="f591" y="f592"/>
                      <a:pt x="f593" y="f594"/>
                    </a:cubicBezTo>
                    <a:cubicBezTo>
                      <a:pt x="f595" y="f596"/>
                      <a:pt x="f597" y="f598"/>
                      <a:pt x="f599" y="f600"/>
                    </a:cubicBezTo>
                    <a:cubicBezTo>
                      <a:pt x="f601" y="f602"/>
                      <a:pt x="f603" y="f604"/>
                      <a:pt x="f605" y="f606"/>
                    </a:cubicBezTo>
                    <a:cubicBezTo>
                      <a:pt x="f607" y="f608"/>
                      <a:pt x="f609" y="f610"/>
                      <a:pt x="f611" y="f612"/>
                    </a:cubicBezTo>
                    <a:cubicBezTo>
                      <a:pt x="f613" y="f614"/>
                      <a:pt x="f615" y="f616"/>
                      <a:pt x="f617" y="f618"/>
                    </a:cubicBezTo>
                    <a:cubicBezTo>
                      <a:pt x="f619" y="f620"/>
                      <a:pt x="f621" y="f622"/>
                      <a:pt x="f623" y="f624"/>
                    </a:cubicBezTo>
                    <a:cubicBezTo>
                      <a:pt x="f625" y="f626"/>
                      <a:pt x="f627" y="f628"/>
                      <a:pt x="f629" y="f630"/>
                    </a:cubicBezTo>
                    <a:cubicBezTo>
                      <a:pt x="f631" y="f632"/>
                      <a:pt x="f633" y="f634"/>
                      <a:pt x="f635" y="f263"/>
                    </a:cubicBezTo>
                    <a:cubicBezTo>
                      <a:pt x="f636" y="f637"/>
                      <a:pt x="f638" y="f639"/>
                      <a:pt x="f640" y="f641"/>
                    </a:cubicBezTo>
                    <a:cubicBezTo>
                      <a:pt x="f642" y="f643"/>
                      <a:pt x="f644" y="f645"/>
                      <a:pt x="f646" y="f647"/>
                    </a:cubicBezTo>
                    <a:cubicBezTo>
                      <a:pt x="f648" y="f649"/>
                      <a:pt x="f650" y="f651"/>
                      <a:pt x="f652" y="f651"/>
                    </a:cubicBezTo>
                    <a:cubicBezTo>
                      <a:pt x="f653" y="f651"/>
                      <a:pt x="f654" y="f655"/>
                      <a:pt x="f656" y="f657"/>
                    </a:cubicBezTo>
                    <a:cubicBezTo>
                      <a:pt x="f658" y="f659"/>
                      <a:pt x="f660" y="f661"/>
                      <a:pt x="f662" y="f663"/>
                    </a:cubicBezTo>
                    <a:cubicBezTo>
                      <a:pt x="f664" y="f665"/>
                      <a:pt x="f666" y="f667"/>
                      <a:pt x="f668" y="f669"/>
                    </a:cubicBezTo>
                    <a:cubicBezTo>
                      <a:pt x="f670" y="f671"/>
                      <a:pt x="f672" y="f673"/>
                      <a:pt x="f674" y="f675"/>
                    </a:cubicBezTo>
                    <a:cubicBezTo>
                      <a:pt x="f676" y="f677"/>
                      <a:pt x="f678" y="f679"/>
                      <a:pt x="f680" y="f681"/>
                    </a:cubicBezTo>
                    <a:cubicBezTo>
                      <a:pt x="f682" y="f683"/>
                      <a:pt x="f684" y="f685"/>
                      <a:pt x="f686" y="f687"/>
                    </a:cubicBezTo>
                    <a:cubicBezTo>
                      <a:pt x="f688" y="f689"/>
                      <a:pt x="f690" y="f691"/>
                      <a:pt x="f692" y="f693"/>
                    </a:cubicBezTo>
                    <a:cubicBezTo>
                      <a:pt x="f694" y="f695"/>
                      <a:pt x="f696" y="f697"/>
                      <a:pt x="f239" y="f698"/>
                    </a:cubicBezTo>
                    <a:cubicBezTo>
                      <a:pt x="f699" y="f700"/>
                      <a:pt x="f701" y="f702"/>
                      <a:pt x="f703" y="f704"/>
                    </a:cubicBezTo>
                    <a:cubicBezTo>
                      <a:pt x="f705" y="f706"/>
                      <a:pt x="f707" y="f708"/>
                      <a:pt x="f709" y="f710"/>
                    </a:cubicBezTo>
                    <a:cubicBezTo>
                      <a:pt x="f711" y="f712"/>
                      <a:pt x="f713" y="f712"/>
                      <a:pt x="f714" y="f715"/>
                    </a:cubicBezTo>
                    <a:cubicBezTo>
                      <a:pt x="f716" y="f717"/>
                      <a:pt x="f718" y="f719"/>
                      <a:pt x="f720" y="f721"/>
                    </a:cubicBezTo>
                    <a:cubicBezTo>
                      <a:pt x="f722" y="f723"/>
                      <a:pt x="f724" y="f725"/>
                      <a:pt x="f726" y="f727"/>
                    </a:cubicBezTo>
                    <a:cubicBezTo>
                      <a:pt x="f728" y="f729"/>
                      <a:pt x="f730" y="f697"/>
                      <a:pt x="f731" y="f231"/>
                    </a:cubicBezTo>
                    <a:cubicBezTo>
                      <a:pt x="f732" y="f733"/>
                      <a:pt x="f734" y="f735"/>
                      <a:pt x="f736" y="f737"/>
                    </a:cubicBezTo>
                    <a:cubicBezTo>
                      <a:pt x="f738" y="f739"/>
                      <a:pt x="f740" y="f741"/>
                      <a:pt x="f742" y="f743"/>
                    </a:cubicBezTo>
                    <a:cubicBezTo>
                      <a:pt x="f744" y="f745"/>
                      <a:pt x="f746" y="f747"/>
                      <a:pt x="f748" y="f749"/>
                    </a:cubicBezTo>
                    <a:cubicBezTo>
                      <a:pt x="f750" y="f751"/>
                      <a:pt x="f752" y="f753"/>
                      <a:pt x="f754" y="f755"/>
                    </a:cubicBezTo>
                    <a:cubicBezTo>
                      <a:pt x="f756" y="f221"/>
                      <a:pt x="f757" y="f758"/>
                      <a:pt x="f759" y="f760"/>
                    </a:cubicBezTo>
                    <a:cubicBezTo>
                      <a:pt x="f761" y="f762"/>
                      <a:pt x="f763" y="f764"/>
                      <a:pt x="f765" y="f691"/>
                    </a:cubicBezTo>
                    <a:cubicBezTo>
                      <a:pt x="f766" y="f767"/>
                      <a:pt x="f768" y="f769"/>
                      <a:pt x="f770" y="f771"/>
                    </a:cubicBezTo>
                    <a:cubicBezTo>
                      <a:pt x="f772" y="f773"/>
                      <a:pt x="f774" y="f775"/>
                      <a:pt x="f776" y="f777"/>
                    </a:cubicBezTo>
                    <a:cubicBezTo>
                      <a:pt x="f778" y="f702"/>
                      <a:pt x="f779" y="f780"/>
                      <a:pt x="f781" y="f782"/>
                    </a:cubicBezTo>
                    <a:cubicBezTo>
                      <a:pt x="f783" y="f784"/>
                      <a:pt x="f785" y="f762"/>
                      <a:pt x="f786" y="f787"/>
                    </a:cubicBezTo>
                    <a:cubicBezTo>
                      <a:pt x="f788" y="f789"/>
                      <a:pt x="f790" y="f791"/>
                      <a:pt x="f792" y="f793"/>
                    </a:cubicBezTo>
                    <a:cubicBezTo>
                      <a:pt x="f794" y="f795"/>
                      <a:pt x="f796" y="f681"/>
                      <a:pt x="f797" y="f798"/>
                    </a:cubicBezTo>
                    <a:cubicBezTo>
                      <a:pt x="f799" y="f800"/>
                      <a:pt x="f801" y="f802"/>
                      <a:pt x="f803" y="f804"/>
                    </a:cubicBezTo>
                    <a:cubicBezTo>
                      <a:pt x="f805" y="f806"/>
                      <a:pt x="f807" y="f808"/>
                      <a:pt x="f809" y="f810"/>
                    </a:cubicBezTo>
                    <a:cubicBezTo>
                      <a:pt x="f811" y="f812"/>
                      <a:pt x="f813" y="f814"/>
                      <a:pt x="f815" y="f816"/>
                    </a:cubicBezTo>
                    <a:cubicBezTo>
                      <a:pt x="f817" y="f818"/>
                      <a:pt x="f819" y="f820"/>
                      <a:pt x="f821" y="f822"/>
                    </a:cubicBezTo>
                    <a:cubicBezTo>
                      <a:pt x="f823" y="f824"/>
                      <a:pt x="f825" y="f826"/>
                      <a:pt x="f827" y="f828"/>
                    </a:cubicBezTo>
                    <a:cubicBezTo>
                      <a:pt x="f829" y="f830"/>
                      <a:pt x="f831" y="f832"/>
                      <a:pt x="f833" y="f834"/>
                    </a:cubicBezTo>
                    <a:cubicBezTo>
                      <a:pt x="f835" y="f836"/>
                      <a:pt x="f837" y="f838"/>
                      <a:pt x="f839" y="f840"/>
                    </a:cubicBezTo>
                    <a:cubicBezTo>
                      <a:pt x="f841" y="f842"/>
                      <a:pt x="f843" y="f844"/>
                      <a:pt x="f845" y="f846"/>
                    </a:cubicBezTo>
                    <a:cubicBezTo>
                      <a:pt x="f847" y="f848"/>
                      <a:pt x="f849" y="f850"/>
                      <a:pt x="f851" y="f852"/>
                    </a:cubicBezTo>
                    <a:cubicBezTo>
                      <a:pt x="f853" y="f854"/>
                      <a:pt x="f855" y="f856"/>
                      <a:pt x="f857" y="f858"/>
                    </a:cubicBezTo>
                    <a:cubicBezTo>
                      <a:pt x="f859" y="f860"/>
                      <a:pt x="f861" y="f862"/>
                      <a:pt x="f863" y="f864"/>
                    </a:cubicBezTo>
                    <a:cubicBezTo>
                      <a:pt x="f865" y="f866"/>
                      <a:pt x="f867" y="f868"/>
                      <a:pt x="f869" y="f870"/>
                    </a:cubicBezTo>
                    <a:cubicBezTo>
                      <a:pt x="f871" y="f872"/>
                      <a:pt x="f873" y="f874"/>
                      <a:pt x="f875" y="f876"/>
                    </a:cubicBezTo>
                    <a:cubicBezTo>
                      <a:pt x="f877" y="f878"/>
                      <a:pt x="f879" y="f880"/>
                      <a:pt x="f881" y="f882"/>
                    </a:cubicBezTo>
                    <a:cubicBezTo>
                      <a:pt x="f883" y="f884"/>
                      <a:pt x="f885" y="f886"/>
                      <a:pt x="f887" y="f888"/>
                    </a:cubicBezTo>
                    <a:cubicBezTo>
                      <a:pt x="f889" y="f882"/>
                      <a:pt x="f890" y="f891"/>
                      <a:pt x="f892" y="f893"/>
                    </a:cubicBezTo>
                    <a:cubicBezTo>
                      <a:pt x="f894" y="f895"/>
                      <a:pt x="f896" y="f897"/>
                      <a:pt x="f898" y="f899"/>
                    </a:cubicBezTo>
                    <a:cubicBezTo>
                      <a:pt x="f900" y="f901"/>
                      <a:pt x="f902" y="f903"/>
                      <a:pt x="f904" y="f905"/>
                    </a:cubicBezTo>
                    <a:cubicBezTo>
                      <a:pt x="f906" y="f907"/>
                      <a:pt x="f908" y="f378"/>
                      <a:pt x="f909" y="f910"/>
                    </a:cubicBezTo>
                    <a:cubicBezTo>
                      <a:pt x="f911" y="f912"/>
                      <a:pt x="f913" y="f914"/>
                      <a:pt x="f915" y="f916"/>
                    </a:cubicBezTo>
                    <a:cubicBezTo>
                      <a:pt x="f917" y="f918"/>
                      <a:pt x="f919" y="f329"/>
                      <a:pt x="f920" y="f921"/>
                    </a:cubicBezTo>
                    <a:lnTo>
                      <a:pt x="f5" y="f922"/>
                    </a:lnTo>
                    <a:lnTo>
                      <a:pt x="f5" y="f923"/>
                    </a:lnTo>
                    <a:lnTo>
                      <a:pt x="f924" y="f925"/>
                    </a:lnTo>
                    <a:cubicBezTo>
                      <a:pt x="f926" y="f927"/>
                      <a:pt x="f928" y="f929"/>
                      <a:pt x="f930" y="f931"/>
                    </a:cubicBezTo>
                    <a:cubicBezTo>
                      <a:pt x="f932" y="f933"/>
                      <a:pt x="f934" y="f935"/>
                      <a:pt x="f936" y="f937"/>
                    </a:cubicBezTo>
                    <a:cubicBezTo>
                      <a:pt x="f938" y="f939"/>
                      <a:pt x="f940" y="f941"/>
                      <a:pt x="f942" y="f943"/>
                    </a:cubicBezTo>
                    <a:cubicBezTo>
                      <a:pt x="f944" y="f945"/>
                      <a:pt x="f946" y="f947"/>
                      <a:pt x="f948" y="f949"/>
                    </a:cubicBezTo>
                    <a:cubicBezTo>
                      <a:pt x="f950" y="f951"/>
                      <a:pt x="f952" y="f953"/>
                      <a:pt x="f954" y="f955"/>
                    </a:cubicBezTo>
                    <a:cubicBezTo>
                      <a:pt x="f956" y="f957"/>
                      <a:pt x="f958" y="f959"/>
                      <a:pt x="f960" y="f961"/>
                    </a:cubicBezTo>
                    <a:cubicBezTo>
                      <a:pt x="f962" y="f963"/>
                      <a:pt x="f964" y="f965"/>
                      <a:pt x="f966" y="f967"/>
                    </a:cubicBezTo>
                    <a:cubicBezTo>
                      <a:pt x="f968" y="f969"/>
                      <a:pt x="f970" y="f971"/>
                      <a:pt x="f972" y="f927"/>
                    </a:cubicBezTo>
                    <a:cubicBezTo>
                      <a:pt x="f973" y="f974"/>
                      <a:pt x="f975" y="f976"/>
                      <a:pt x="f977" y="f978"/>
                    </a:cubicBezTo>
                    <a:cubicBezTo>
                      <a:pt x="f979" y="f980"/>
                      <a:pt x="f981" y="f982"/>
                      <a:pt x="f983" y="f984"/>
                    </a:cubicBezTo>
                    <a:cubicBezTo>
                      <a:pt x="f985" y="f986"/>
                      <a:pt x="f987" y="f988"/>
                      <a:pt x="f989" y="f990"/>
                    </a:cubicBezTo>
                    <a:cubicBezTo>
                      <a:pt x="f991" y="f992"/>
                      <a:pt x="f993" y="f992"/>
                      <a:pt x="f994" y="f995"/>
                    </a:cubicBezTo>
                    <a:cubicBezTo>
                      <a:pt x="f996" y="f997"/>
                      <a:pt x="f998" y="f997"/>
                      <a:pt x="f999" y="f1000"/>
                    </a:cubicBezTo>
                    <a:cubicBezTo>
                      <a:pt x="f1001" y="f1002"/>
                      <a:pt x="f1003" y="f1004"/>
                      <a:pt x="f1005" y="f1006"/>
                    </a:cubicBezTo>
                    <a:cubicBezTo>
                      <a:pt x="f1007" y="f1008"/>
                      <a:pt x="f1009" y="f1010"/>
                      <a:pt x="f1011" y="f1012"/>
                    </a:cubicBezTo>
                    <a:cubicBezTo>
                      <a:pt x="f1013" y="f1014"/>
                      <a:pt x="f1015" y="f1016"/>
                      <a:pt x="f807" y="f1017"/>
                    </a:cubicBezTo>
                    <a:cubicBezTo>
                      <a:pt x="f1018" y="f1004"/>
                      <a:pt x="f91" y="f1019"/>
                      <a:pt x="f1020" y="f1021"/>
                    </a:cubicBezTo>
                    <a:cubicBezTo>
                      <a:pt x="f1022" y="f1023"/>
                      <a:pt x="f1024" y="f965"/>
                      <a:pt x="f1025" y="f1026"/>
                    </a:cubicBezTo>
                    <a:cubicBezTo>
                      <a:pt x="f1027" y="f1028"/>
                      <a:pt x="f1029" y="f1030"/>
                      <a:pt x="f1031" y="f1032"/>
                    </a:cubicBezTo>
                    <a:cubicBezTo>
                      <a:pt x="f1033" y="f1034"/>
                      <a:pt x="f1035" y="f1036"/>
                      <a:pt x="f1037" y="f1038"/>
                    </a:cubicBezTo>
                    <a:cubicBezTo>
                      <a:pt x="f1039" y="f1017"/>
                      <a:pt x="f1040" y="f1041"/>
                      <a:pt x="f141" y="f1042"/>
                    </a:cubicBezTo>
                    <a:cubicBezTo>
                      <a:pt x="f1043" y="f1044"/>
                      <a:pt x="f1045" y="f1046"/>
                      <a:pt x="f1047" y="f1048"/>
                    </a:cubicBezTo>
                    <a:cubicBezTo>
                      <a:pt x="f1049" y="f1050"/>
                      <a:pt x="f1051" y="f1052"/>
                      <a:pt x="f1053" y="f1054"/>
                    </a:cubicBezTo>
                    <a:cubicBezTo>
                      <a:pt x="f1055" y="f1056"/>
                      <a:pt x="f1057" y="f1058"/>
                      <a:pt x="f1059" y="f1060"/>
                    </a:cubicBezTo>
                    <a:cubicBezTo>
                      <a:pt x="f1061" y="f1062"/>
                      <a:pt x="f1063" y="f1064"/>
                      <a:pt x="f1065" y="f1066"/>
                    </a:cubicBezTo>
                    <a:cubicBezTo>
                      <a:pt x="f1067" y="f1068"/>
                      <a:pt x="f1069" y="f1070"/>
                      <a:pt x="f1071" y="f1072"/>
                    </a:cubicBezTo>
                    <a:cubicBezTo>
                      <a:pt x="f1073" y="f1074"/>
                      <a:pt x="f1048" y="f1075"/>
                      <a:pt x="f1076" y="f1077"/>
                    </a:cubicBezTo>
                    <a:cubicBezTo>
                      <a:pt x="f1078" y="f1079"/>
                      <a:pt x="f1080" y="f1081"/>
                      <a:pt x="f1082" y="f1083"/>
                    </a:cubicBezTo>
                    <a:cubicBezTo>
                      <a:pt x="f1084" y="f1085"/>
                      <a:pt x="f1086" y="f1056"/>
                      <a:pt x="f1087" y="f1088"/>
                    </a:cubicBezTo>
                    <a:cubicBezTo>
                      <a:pt x="f718" y="f1089"/>
                      <a:pt x="f1090" y="f1091"/>
                      <a:pt x="f1092" y="f1093"/>
                    </a:cubicBezTo>
                    <a:cubicBezTo>
                      <a:pt x="f1094" y="f1095"/>
                      <a:pt x="f1096" y="f1097"/>
                      <a:pt x="f1098" y="f1099"/>
                    </a:cubicBezTo>
                    <a:cubicBezTo>
                      <a:pt x="f1100" y="f1101"/>
                      <a:pt x="f1102" y="f1103"/>
                      <a:pt x="f1104" y="f177"/>
                    </a:cubicBezTo>
                    <a:cubicBezTo>
                      <a:pt x="f1105" y="f1106"/>
                      <a:pt x="f1107" y="f1106"/>
                      <a:pt x="f1108" y="f1036"/>
                    </a:cubicBezTo>
                    <a:cubicBezTo>
                      <a:pt x="f1109" y="f1110"/>
                      <a:pt x="f1111" y="f1112"/>
                      <a:pt x="f1113" y="f1114"/>
                    </a:cubicBezTo>
                    <a:cubicBezTo>
                      <a:pt x="f1115" y="f1019"/>
                      <a:pt x="f1116" y="f1117"/>
                      <a:pt x="f1118" y="f1119"/>
                    </a:cubicBezTo>
                    <a:cubicBezTo>
                      <a:pt x="f1120" y="f1121"/>
                      <a:pt x="f1122" y="f1123"/>
                      <a:pt x="f1124" y="f1125"/>
                    </a:cubicBezTo>
                    <a:cubicBezTo>
                      <a:pt x="f1126" y="f1127"/>
                      <a:pt x="f1128" y="f1129"/>
                      <a:pt x="f1130" y="f1131"/>
                    </a:cubicBezTo>
                    <a:cubicBezTo>
                      <a:pt x="f1132" y="f1133"/>
                      <a:pt x="f1134" y="f1135"/>
                      <a:pt x="f1136" y="f1137"/>
                    </a:cubicBezTo>
                    <a:cubicBezTo>
                      <a:pt x="f1138" y="f1139"/>
                      <a:pt x="f1140" y="f1141"/>
                      <a:pt x="f1142" y="f1143"/>
                    </a:cubicBezTo>
                    <a:cubicBezTo>
                      <a:pt x="f1144" y="f1145"/>
                      <a:pt x="f1146" y="f1147"/>
                      <a:pt x="f1148" y="f1076"/>
                    </a:cubicBezTo>
                    <a:cubicBezTo>
                      <a:pt x="f1149" y="f1150"/>
                      <a:pt x="f1151" y="f982"/>
                      <a:pt x="f1152" y="f1153"/>
                    </a:cubicBezTo>
                    <a:cubicBezTo>
                      <a:pt x="f1154" y="f1155"/>
                      <a:pt x="f1156" y="f1157"/>
                      <a:pt x="f1158" y="f1080"/>
                    </a:cubicBezTo>
                    <a:cubicBezTo>
                      <a:pt x="f1159" y="f1160"/>
                      <a:pt x="f1161" y="f1162"/>
                      <a:pt x="f1163" y="f1164"/>
                    </a:cubicBezTo>
                    <a:cubicBezTo>
                      <a:pt x="f1165" y="f1166"/>
                      <a:pt x="f1167" y="f1168"/>
                      <a:pt x="f1169" y="f1170"/>
                    </a:cubicBezTo>
                    <a:cubicBezTo>
                      <a:pt x="f1171" y="f1172"/>
                      <a:pt x="f1173" y="f1174"/>
                      <a:pt x="f1175" y="f1176"/>
                    </a:cubicBezTo>
                    <a:cubicBezTo>
                      <a:pt x="f1177" y="f197"/>
                      <a:pt x="f1178" y="f1179"/>
                      <a:pt x="f1180" y="f1181"/>
                    </a:cubicBezTo>
                    <a:cubicBezTo>
                      <a:pt x="f1182" y="f1183"/>
                      <a:pt x="f1184" y="f1185"/>
                      <a:pt x="f1186" y="f1187"/>
                    </a:cubicBezTo>
                    <a:cubicBezTo>
                      <a:pt x="f1188" y="f1189"/>
                      <a:pt x="f1190" y="f1191"/>
                      <a:pt x="f1192" y="f1193"/>
                    </a:cubicBezTo>
                    <a:cubicBezTo>
                      <a:pt x="f1194" y="f1195"/>
                      <a:pt x="f1196" y="f1197"/>
                      <a:pt x="f1198" y="f1199"/>
                    </a:cubicBezTo>
                    <a:cubicBezTo>
                      <a:pt x="f1200" y="f1201"/>
                      <a:pt x="f1202" y="f1203"/>
                      <a:pt x="f1204" y="f1205"/>
                    </a:cubicBezTo>
                    <a:cubicBezTo>
                      <a:pt x="f1206" y="f1207"/>
                      <a:pt x="f1208" y="f1209"/>
                      <a:pt x="f1210" y="f1211"/>
                    </a:cubicBezTo>
                    <a:cubicBezTo>
                      <a:pt x="f1212" y="f1213"/>
                      <a:pt x="f1214" y="f1215"/>
                      <a:pt x="f1216" y="f1217"/>
                    </a:cubicBezTo>
                    <a:cubicBezTo>
                      <a:pt x="f1218" y="f1219"/>
                      <a:pt x="f1220" y="f1221"/>
                      <a:pt x="f1222" y="f1223"/>
                    </a:cubicBezTo>
                    <a:cubicBezTo>
                      <a:pt x="f1224" y="f1225"/>
                      <a:pt x="f1226" y="f1227"/>
                      <a:pt x="f1228" y="f1229"/>
                    </a:cubicBezTo>
                    <a:cubicBezTo>
                      <a:pt x="f1230" y="f1231"/>
                      <a:pt x="f1232" y="f812"/>
                      <a:pt x="f1233" y="f1234"/>
                    </a:cubicBezTo>
                    <a:cubicBezTo>
                      <a:pt x="f1235" y="f1236"/>
                      <a:pt x="f1237" y="f1238"/>
                      <a:pt x="f1239" y="f1240"/>
                    </a:cubicBezTo>
                    <a:cubicBezTo>
                      <a:pt x="f1241" y="f1242"/>
                      <a:pt x="f1243" y="f1244"/>
                      <a:pt x="f1245" y="f1246"/>
                    </a:cubicBezTo>
                    <a:cubicBezTo>
                      <a:pt x="f1247" y="f1248"/>
                      <a:pt x="f1249" y="f1250"/>
                      <a:pt x="f1251" y="f1252"/>
                    </a:cubicBezTo>
                    <a:cubicBezTo>
                      <a:pt x="f1253" y="f1254"/>
                      <a:pt x="f1255" y="f1256"/>
                      <a:pt x="f1257" y="f1258"/>
                    </a:cubicBezTo>
                    <a:cubicBezTo>
                      <a:pt x="f1259" y="f1260"/>
                      <a:pt x="f1261" y="f1262"/>
                      <a:pt x="f1263" y="f1264"/>
                    </a:cubicBezTo>
                    <a:cubicBezTo>
                      <a:pt x="f1265" y="f1266"/>
                      <a:pt x="f1267" y="f1268"/>
                      <a:pt x="f1269" y="f1270"/>
                    </a:cubicBezTo>
                    <a:cubicBezTo>
                      <a:pt x="f1271" y="f1272"/>
                      <a:pt x="f1273" y="f1274"/>
                      <a:pt x="f1275" y="f1276"/>
                    </a:cubicBezTo>
                    <a:cubicBezTo>
                      <a:pt x="f1277" y="f1278"/>
                      <a:pt x="f1279" y="f219"/>
                      <a:pt x="f1280" y="f1281"/>
                    </a:cubicBezTo>
                    <a:cubicBezTo>
                      <a:pt x="f1282" y="f1283"/>
                      <a:pt x="f1284" y="f1285"/>
                      <a:pt x="f1286" y="f1287"/>
                    </a:cubicBezTo>
                    <a:cubicBezTo>
                      <a:pt x="f1288" y="f1289"/>
                      <a:pt x="f1290" y="f1291"/>
                      <a:pt x="f1292" y="f1293"/>
                    </a:cubicBezTo>
                    <a:cubicBezTo>
                      <a:pt x="f1294" y="f1295"/>
                      <a:pt x="f1296" y="f1297"/>
                      <a:pt x="f1298" y="f1299"/>
                    </a:cubicBezTo>
                    <a:cubicBezTo>
                      <a:pt x="f1300" y="f1301"/>
                      <a:pt x="f1302" y="f1303"/>
                      <a:pt x="f506" y="f1304"/>
                    </a:cubicBezTo>
                    <a:cubicBezTo>
                      <a:pt x="f1305" y="f753"/>
                      <a:pt x="f1306" y="f1307"/>
                      <a:pt x="f1308" y="f1309"/>
                    </a:cubicBezTo>
                    <a:cubicBezTo>
                      <a:pt x="f1310" y="f1311"/>
                      <a:pt x="f1312" y="f1313"/>
                      <a:pt x="f1314" y="f1225"/>
                    </a:cubicBezTo>
                    <a:cubicBezTo>
                      <a:pt x="f1315" y="f1316"/>
                      <a:pt x="f1317" y="f1318"/>
                      <a:pt x="f1319" y="f1309"/>
                    </a:cubicBezTo>
                    <a:cubicBezTo>
                      <a:pt x="f1320" y="f1321"/>
                      <a:pt x="f1322" y="f1323"/>
                      <a:pt x="f1324" y="f706"/>
                    </a:cubicBezTo>
                    <a:cubicBezTo>
                      <a:pt x="f1325" y="f747"/>
                      <a:pt x="f1326" y="f1327"/>
                      <a:pt x="f1328" y="f1329"/>
                    </a:cubicBezTo>
                    <a:cubicBezTo>
                      <a:pt x="f1330" y="f793"/>
                      <a:pt x="f1331" y="f1332"/>
                      <a:pt x="f1333" y="f1256"/>
                    </a:cubicBezTo>
                    <a:cubicBezTo>
                      <a:pt x="f1334" y="f1254"/>
                      <a:pt x="f1335" y="f1254"/>
                      <a:pt x="f1336" y="f1337"/>
                    </a:cubicBezTo>
                    <a:cubicBezTo>
                      <a:pt x="f1338" y="f1339"/>
                      <a:pt x="f1340" y="f1341"/>
                      <a:pt x="f1342" y="f1343"/>
                    </a:cubicBezTo>
                    <a:cubicBezTo>
                      <a:pt x="f1344" y="f1345"/>
                      <a:pt x="f1346" y="f1347"/>
                      <a:pt x="f1348" y="f1349"/>
                    </a:cubicBezTo>
                    <a:cubicBezTo>
                      <a:pt x="f1350" y="f1351"/>
                      <a:pt x="f1352" y="f1353"/>
                      <a:pt x="f1354" y="f1355"/>
                    </a:cubicBezTo>
                    <a:cubicBezTo>
                      <a:pt x="f1356" y="f1357"/>
                      <a:pt x="f1358" y="f1359"/>
                      <a:pt x="f1360" y="f1361"/>
                    </a:cubicBezTo>
                    <a:cubicBezTo>
                      <a:pt x="f1362" y="f1363"/>
                      <a:pt x="f1364" y="f1365"/>
                      <a:pt x="f1366" y="f784"/>
                    </a:cubicBezTo>
                    <a:cubicBezTo>
                      <a:pt x="f1367" y="f1368"/>
                      <a:pt x="f1369" y="f1370"/>
                      <a:pt x="f1371" y="f1372"/>
                    </a:cubicBezTo>
                    <a:cubicBezTo>
                      <a:pt x="f1373" y="f1374"/>
                      <a:pt x="f1375" y="f235"/>
                      <a:pt x="f1376" y="f1377"/>
                    </a:cubicBezTo>
                    <a:cubicBezTo>
                      <a:pt x="f1378" y="f1379"/>
                      <a:pt x="f1380" y="f1381"/>
                      <a:pt x="f1382" y="f1383"/>
                    </a:cubicBezTo>
                    <a:cubicBezTo>
                      <a:pt x="f1384" y="f1385"/>
                      <a:pt x="f1386" y="f1387"/>
                      <a:pt x="f1388" y="f1389"/>
                    </a:cubicBezTo>
                    <a:cubicBezTo>
                      <a:pt x="f1390" y="f818"/>
                      <a:pt x="f1391" y="f1392"/>
                      <a:pt x="f1393" y="f1394"/>
                    </a:cubicBezTo>
                    <a:cubicBezTo>
                      <a:pt x="f1395" y="f1396"/>
                      <a:pt x="f1397" y="f1398"/>
                      <a:pt x="f1399" y="f1400"/>
                    </a:cubicBezTo>
                    <a:cubicBezTo>
                      <a:pt x="f1401" y="f1329"/>
                      <a:pt x="f1402" y="f1403"/>
                      <a:pt x="f1404" y="f1341"/>
                    </a:cubicBezTo>
                    <a:cubicBezTo>
                      <a:pt x="f1405" y="f1332"/>
                      <a:pt x="f1406" y="f1407"/>
                      <a:pt x="f1408" y="f1409"/>
                    </a:cubicBezTo>
                    <a:cubicBezTo>
                      <a:pt x="f1410" y="f1411"/>
                      <a:pt x="f1412" y="f1413"/>
                      <a:pt x="f1414" y="f795"/>
                    </a:cubicBezTo>
                    <a:cubicBezTo>
                      <a:pt x="f1415" y="f1416"/>
                      <a:pt x="f1417" y="f1418"/>
                      <a:pt x="f1419" y="f1254"/>
                    </a:cubicBezTo>
                    <a:cubicBezTo>
                      <a:pt x="f1420" y="f1421"/>
                      <a:pt x="f1422" y="f1423"/>
                      <a:pt x="f1424" y="f1425"/>
                    </a:cubicBezTo>
                    <a:cubicBezTo>
                      <a:pt x="f1426" y="f1427"/>
                      <a:pt x="f1428" y="f1429"/>
                      <a:pt x="f1430" y="f1431"/>
                    </a:cubicBezTo>
                    <a:cubicBezTo>
                      <a:pt x="f1432" y="f1433"/>
                      <a:pt x="f1434" y="f1435"/>
                      <a:pt x="f1436" y="f1437"/>
                    </a:cubicBezTo>
                    <a:cubicBezTo>
                      <a:pt x="f1438" y="f1439"/>
                      <a:pt x="f1440" y="f1441"/>
                      <a:pt x="f1442" y="f1443"/>
                    </a:cubicBezTo>
                    <a:cubicBezTo>
                      <a:pt x="f1444" y="f1445"/>
                      <a:pt x="f1446" y="f1447"/>
                      <a:pt x="f1448" y="f1449"/>
                    </a:cubicBezTo>
                    <a:cubicBezTo>
                      <a:pt x="f1450" y="f1451"/>
                      <a:pt x="f1452" y="f1453"/>
                      <a:pt x="f1454" y="f1455"/>
                    </a:cubicBezTo>
                    <a:cubicBezTo>
                      <a:pt x="f1456" y="f1457"/>
                      <a:pt x="f1458" y="f1459"/>
                      <a:pt x="f1460" y="f1445"/>
                    </a:cubicBezTo>
                    <a:cubicBezTo>
                      <a:pt x="f1461" y="f1462"/>
                      <a:pt x="f1463" y="f1464"/>
                      <a:pt x="f1465" y="f1466"/>
                    </a:cubicBezTo>
                    <a:cubicBezTo>
                      <a:pt x="f1467" y="f1468"/>
                      <a:pt x="f1469" y="f1470"/>
                      <a:pt x="f1471" y="f862"/>
                    </a:cubicBezTo>
                    <a:cubicBezTo>
                      <a:pt x="f1472" y="f1473"/>
                      <a:pt x="f1474" y="f1475"/>
                      <a:pt x="f1476" y="f1477"/>
                    </a:cubicBezTo>
                    <a:cubicBezTo>
                      <a:pt x="f1478" y="f1479"/>
                      <a:pt x="f1480" y="f1481"/>
                      <a:pt x="f1482" y="f872"/>
                    </a:cubicBezTo>
                    <a:cubicBezTo>
                      <a:pt x="f1483" y="f1484"/>
                      <a:pt x="f1485" y="f1486"/>
                      <a:pt x="f1487" y="f1488"/>
                    </a:cubicBezTo>
                    <a:cubicBezTo>
                      <a:pt x="f1489" y="f1490"/>
                      <a:pt x="f1491" y="f1492"/>
                      <a:pt x="f1493" y="f1494"/>
                    </a:cubicBezTo>
                    <a:cubicBezTo>
                      <a:pt x="f1495" y="f1496"/>
                      <a:pt x="f1497" y="f1498"/>
                      <a:pt x="f1499" y="f1500"/>
                    </a:cubicBezTo>
                    <a:cubicBezTo>
                      <a:pt x="f1501" y="f1502"/>
                      <a:pt x="f1503" y="f1504"/>
                      <a:pt x="f1505" y="f669"/>
                    </a:cubicBezTo>
                    <a:cubicBezTo>
                      <a:pt x="f1506" y="f667"/>
                      <a:pt x="f1507" y="f1498"/>
                      <a:pt x="f1508" y="f820"/>
                    </a:cubicBezTo>
                    <a:cubicBezTo>
                      <a:pt x="f1509" y="f1510"/>
                      <a:pt x="f1511" y="f1512"/>
                      <a:pt x="f1513" y="f1514"/>
                    </a:cubicBezTo>
                    <a:cubicBezTo>
                      <a:pt x="f1515" y="f1516"/>
                      <a:pt x="f1517" y="f1518"/>
                      <a:pt x="f1519" y="f1520"/>
                    </a:cubicBezTo>
                    <a:cubicBezTo>
                      <a:pt x="f1521" y="f1522"/>
                      <a:pt x="f1523" y="f1524"/>
                      <a:pt x="f1525" y="f1526"/>
                    </a:cubicBezTo>
                    <a:cubicBezTo>
                      <a:pt x="f1527" y="f1528"/>
                      <a:pt x="f1529" y="f1530"/>
                      <a:pt x="f1531" y="f1532"/>
                    </a:cubicBezTo>
                    <a:cubicBezTo>
                      <a:pt x="f1533" y="f773"/>
                      <a:pt x="f1534" y="f1535"/>
                      <a:pt x="f1536" y="f784"/>
                    </a:cubicBezTo>
                    <a:cubicBezTo>
                      <a:pt x="f1537" y="f1538"/>
                      <a:pt x="f1539" y="f1540"/>
                      <a:pt x="f1541" y="f1542"/>
                    </a:cubicBezTo>
                    <a:cubicBezTo>
                      <a:pt x="f1543" y="f1544"/>
                      <a:pt x="f1545" y="f1546"/>
                      <a:pt x="f1547" y="f1548"/>
                    </a:cubicBezTo>
                    <a:cubicBezTo>
                      <a:pt x="f1549" y="f1550"/>
                      <a:pt x="f1551" y="f1552"/>
                      <a:pt x="f1553" y="f1554"/>
                    </a:cubicBezTo>
                    <a:cubicBezTo>
                      <a:pt x="f1555" y="f1556"/>
                      <a:pt x="f1557" y="f1558"/>
                      <a:pt x="f1559" y="f1560"/>
                    </a:cubicBezTo>
                    <a:cubicBezTo>
                      <a:pt x="f1561" y="f1562"/>
                      <a:pt x="f1563" y="f1564"/>
                      <a:pt x="f1565" y="f1566"/>
                    </a:cubicBezTo>
                    <a:cubicBezTo>
                      <a:pt x="f1567" y="f1568"/>
                      <a:pt x="f1569" y="f1570"/>
                      <a:pt x="f1571" y="f1572"/>
                    </a:cubicBezTo>
                    <a:cubicBezTo>
                      <a:pt x="f1573" y="f1574"/>
                      <a:pt x="f1575" y="f1576"/>
                      <a:pt x="f1577" y="f1578"/>
                    </a:cubicBezTo>
                    <a:cubicBezTo>
                      <a:pt x="f1579" y="f1580"/>
                      <a:pt x="f1581" y="f1582"/>
                      <a:pt x="f1583" y="f1584"/>
                    </a:cubicBezTo>
                    <a:cubicBezTo>
                      <a:pt x="f1585" y="f1586"/>
                      <a:pt x="f1587" y="f1588"/>
                      <a:pt x="f1589" y="f1590"/>
                    </a:cubicBezTo>
                    <a:cubicBezTo>
                      <a:pt x="f1591" y="f1592"/>
                      <a:pt x="f1593" y="f1594"/>
                      <a:pt x="f1595" y="f1596"/>
                    </a:cubicBezTo>
                    <a:cubicBezTo>
                      <a:pt x="f1597" y="f986"/>
                      <a:pt x="f1598" y="f1599"/>
                      <a:pt x="f1600" y="f1601"/>
                    </a:cubicBezTo>
                    <a:cubicBezTo>
                      <a:pt x="f1602" y="f1603"/>
                      <a:pt x="f1604" y="f1605"/>
                      <a:pt x="f1606" y="f1607"/>
                    </a:cubicBezTo>
                    <a:cubicBezTo>
                      <a:pt x="f1608" y="f1609"/>
                      <a:pt x="f1610" y="f1036"/>
                      <a:pt x="f1611" y="f1612"/>
                    </a:cubicBezTo>
                    <a:cubicBezTo>
                      <a:pt x="f1613" y="f1117"/>
                      <a:pt x="f1614" y="f1615"/>
                      <a:pt x="f1616" y="f1615"/>
                    </a:cubicBezTo>
                    <a:cubicBezTo>
                      <a:pt x="f1617" y="f1615"/>
                      <a:pt x="f1618" y="f1619"/>
                      <a:pt x="f1620" y="f1041"/>
                    </a:cubicBezTo>
                    <a:cubicBezTo>
                      <a:pt x="f1621" y="f1088"/>
                      <a:pt x="f1622" y="f1623"/>
                      <a:pt x="f1624" y="f1625"/>
                    </a:cubicBezTo>
                    <a:cubicBezTo>
                      <a:pt x="f1626" y="f1627"/>
                      <a:pt x="f1628" y="f1629"/>
                      <a:pt x="f1630" y="f1631"/>
                    </a:cubicBezTo>
                    <a:cubicBezTo>
                      <a:pt x="f1632" y="f1633"/>
                      <a:pt x="f1634" y="f1635"/>
                      <a:pt x="f1636" y="f1637"/>
                    </a:cubicBezTo>
                    <a:cubicBezTo>
                      <a:pt x="f1638" y="f1639"/>
                      <a:pt x="f1640" y="f1641"/>
                      <a:pt x="f1642" y="f1643"/>
                    </a:cubicBezTo>
                    <a:cubicBezTo>
                      <a:pt x="f1644" y="f1645"/>
                      <a:pt x="f1646" y="f1647"/>
                      <a:pt x="f1648" y="f1649"/>
                    </a:cubicBezTo>
                    <a:cubicBezTo>
                      <a:pt x="f1650" y="f1651"/>
                      <a:pt x="f1652" y="f1653"/>
                      <a:pt x="f1654" y="f1655"/>
                    </a:cubicBezTo>
                    <a:cubicBezTo>
                      <a:pt x="f1656" y="f1655"/>
                      <a:pt x="f1657" y="f1653"/>
                      <a:pt x="f1658" y="f1053"/>
                    </a:cubicBezTo>
                    <a:cubicBezTo>
                      <a:pt x="f1659" y="f1660"/>
                      <a:pt x="f1661" y="f1662"/>
                      <a:pt x="f1663" y="f1664"/>
                    </a:cubicBezTo>
                    <a:cubicBezTo>
                      <a:pt x="f1665" y="f1666"/>
                      <a:pt x="f1667" y="f1668"/>
                      <a:pt x="f1669" y="f1670"/>
                    </a:cubicBezTo>
                    <a:cubicBezTo>
                      <a:pt x="f1671" y="f1672"/>
                      <a:pt x="f1673" y="f1674"/>
                      <a:pt x="f1675" y="f1676"/>
                    </a:cubicBezTo>
                    <a:cubicBezTo>
                      <a:pt x="f1677" y="f1678"/>
                      <a:pt x="f1679" y="f1680"/>
                      <a:pt x="f1681" y="f1682"/>
                    </a:cubicBezTo>
                    <a:cubicBezTo>
                      <a:pt x="f1683" y="f1684"/>
                      <a:pt x="f1685" y="f1686"/>
                      <a:pt x="f1687" y="f1688"/>
                    </a:cubicBezTo>
                    <a:cubicBezTo>
                      <a:pt x="f1689" y="f1690"/>
                      <a:pt x="f1691" y="f1692"/>
                      <a:pt x="f1693" y="f1694"/>
                    </a:cubicBezTo>
                    <a:cubicBezTo>
                      <a:pt x="f1695" y="f1696"/>
                      <a:pt x="f1697" y="f1698"/>
                      <a:pt x="f1699" y="f1700"/>
                    </a:cubicBezTo>
                    <a:cubicBezTo>
                      <a:pt x="f1701" y="f1702"/>
                      <a:pt x="f1703" y="f1704"/>
                      <a:pt x="f1705" y="f1706"/>
                    </a:cubicBezTo>
                    <a:cubicBezTo>
                      <a:pt x="f1707" y="f1708"/>
                      <a:pt x="f1709" y="f1710"/>
                      <a:pt x="f1711" y="f1712"/>
                    </a:cubicBezTo>
                    <a:cubicBezTo>
                      <a:pt x="f1713" y="f1714"/>
                      <a:pt x="f1715" y="f1716"/>
                      <a:pt x="f1717" y="f1718"/>
                    </a:cubicBezTo>
                    <a:cubicBezTo>
                      <a:pt x="f1719" y="f1720"/>
                      <a:pt x="f1721" y="f1722"/>
                      <a:pt x="f1723" y="f1724"/>
                    </a:cubicBezTo>
                    <a:cubicBezTo>
                      <a:pt x="f1725" y="f1726"/>
                      <a:pt x="f1727" y="f1728"/>
                      <a:pt x="f1729" y="f1730"/>
                    </a:cubicBezTo>
                    <a:cubicBezTo>
                      <a:pt x="f1731" y="f1732"/>
                      <a:pt x="f1733" y="f1734"/>
                      <a:pt x="f1735" y="f1736"/>
                    </a:cubicBezTo>
                    <a:cubicBezTo>
                      <a:pt x="f1737" y="f1738"/>
                      <a:pt x="f1739" y="f1740"/>
                      <a:pt x="f1741" y="f1742"/>
                    </a:cubicBezTo>
                    <a:cubicBezTo>
                      <a:pt x="f1743" y="f1744"/>
                      <a:pt x="f1745" y="f1746"/>
                      <a:pt x="f1747" y="f1748"/>
                    </a:cubicBezTo>
                    <a:cubicBezTo>
                      <a:pt x="f1749" y="f1750"/>
                      <a:pt x="f1751" y="f1752"/>
                      <a:pt x="f1753" y="f1754"/>
                    </a:cubicBezTo>
                    <a:cubicBezTo>
                      <a:pt x="f1755" y="f1756"/>
                      <a:pt x="f1757" y="f1758"/>
                      <a:pt x="f1759" y="f1760"/>
                    </a:cubicBezTo>
                    <a:cubicBezTo>
                      <a:pt x="f1761" y="f1762"/>
                      <a:pt x="f1763" y="f1764"/>
                      <a:pt x="f1765" y="f1766"/>
                    </a:cubicBezTo>
                    <a:cubicBezTo>
                      <a:pt x="f1767" y="f1768"/>
                      <a:pt x="f1769" y="f1770"/>
                      <a:pt x="f1771" y="f1772"/>
                    </a:cubicBezTo>
                    <a:cubicBezTo>
                      <a:pt x="f1773" y="f1774"/>
                      <a:pt x="f1775" y="f1776"/>
                      <a:pt x="f1777" y="f1778"/>
                    </a:cubicBezTo>
                    <a:cubicBezTo>
                      <a:pt x="f1779" y="f1780"/>
                      <a:pt x="f1781" y="f1782"/>
                      <a:pt x="f1783" y="f1784"/>
                    </a:cubicBezTo>
                    <a:cubicBezTo>
                      <a:pt x="f1785" y="f1786"/>
                      <a:pt x="f1787" y="f1788"/>
                      <a:pt x="f1789" y="f1790"/>
                    </a:cubicBezTo>
                    <a:cubicBezTo>
                      <a:pt x="f1791" y="f1792"/>
                      <a:pt x="f1793" y="f1794"/>
                      <a:pt x="f1795" y="f1796"/>
                    </a:cubicBezTo>
                    <a:cubicBezTo>
                      <a:pt x="f1797" y="f1798"/>
                      <a:pt x="f1799" y="f1800"/>
                      <a:pt x="f1801" y="f1802"/>
                    </a:cubicBezTo>
                    <a:cubicBezTo>
                      <a:pt x="f1803" y="f1804"/>
                      <a:pt x="f1805" y="f1806"/>
                      <a:pt x="f1807" y="f1808"/>
                    </a:cubicBezTo>
                    <a:cubicBezTo>
                      <a:pt x="f1809" y="f1810"/>
                      <a:pt x="f1811" y="f1812"/>
                      <a:pt x="f1813" y="f1814"/>
                    </a:cubicBezTo>
                    <a:cubicBezTo>
                      <a:pt x="f1815" y="f1816"/>
                      <a:pt x="f1817" y="f1818"/>
                      <a:pt x="f1819" y="f1820"/>
                    </a:cubicBezTo>
                    <a:cubicBezTo>
                      <a:pt x="f1821" y="f1822"/>
                      <a:pt x="f1823" y="f1824"/>
                      <a:pt x="f1825" y="f1826"/>
                    </a:cubicBezTo>
                    <a:cubicBezTo>
                      <a:pt x="f1827" y="f1828"/>
                      <a:pt x="f1829" y="f1830"/>
                      <a:pt x="f1831" y="f1832"/>
                    </a:cubicBezTo>
                    <a:cubicBezTo>
                      <a:pt x="f1833" y="f1834"/>
                      <a:pt x="f1835" y="f1836"/>
                      <a:pt x="f1837" y="f1838"/>
                    </a:cubicBezTo>
                    <a:cubicBezTo>
                      <a:pt x="f1839" y="f1840"/>
                      <a:pt x="f1841" y="f1842"/>
                      <a:pt x="f1843" y="f1844"/>
                    </a:cubicBezTo>
                    <a:cubicBezTo>
                      <a:pt x="f1845" y="f1846"/>
                      <a:pt x="f1847" y="f1848"/>
                      <a:pt x="f1849" y="f1850"/>
                    </a:cubicBezTo>
                    <a:cubicBezTo>
                      <a:pt x="f1851" y="f1852"/>
                      <a:pt x="f1853" y="f1854"/>
                      <a:pt x="f1855" y="f1856"/>
                    </a:cubicBezTo>
                    <a:cubicBezTo>
                      <a:pt x="f1857" y="f1858"/>
                      <a:pt x="f1859" y="f1860"/>
                      <a:pt x="f1861" y="f1862"/>
                    </a:cubicBezTo>
                    <a:cubicBezTo>
                      <a:pt x="f1863" y="f1864"/>
                      <a:pt x="f1865" y="f1866"/>
                      <a:pt x="f1867" y="f1868"/>
                    </a:cubicBezTo>
                    <a:cubicBezTo>
                      <a:pt x="f1869" y="f1870"/>
                      <a:pt x="f1871" y="f1872"/>
                      <a:pt x="f1873" y="f1874"/>
                    </a:cubicBezTo>
                    <a:cubicBezTo>
                      <a:pt x="f1875" y="f1876"/>
                      <a:pt x="f1877" y="f1878"/>
                      <a:pt x="f1879" y="f1880"/>
                    </a:cubicBezTo>
                    <a:cubicBezTo>
                      <a:pt x="f1881" y="f1882"/>
                      <a:pt x="f1883" y="f1884"/>
                      <a:pt x="f1885" y="f1886"/>
                    </a:cubicBezTo>
                    <a:cubicBezTo>
                      <a:pt x="f1887" y="f1888"/>
                      <a:pt x="f1889" y="f1890"/>
                      <a:pt x="f1891" y="f1892"/>
                    </a:cubicBezTo>
                    <a:cubicBezTo>
                      <a:pt x="f1893" y="f1894"/>
                      <a:pt x="f1895" y="f1896"/>
                      <a:pt x="f6" y="f5"/>
                    </a:cubicBezTo>
                    <a:close/>
                  </a:path>
                </a:pathLst>
              </a:custGeom>
              <a:blipFill>
                <a:blip r:embed="rId2">
                  <a:alphaModFix amt="57000"/>
                </a:blip>
                <a:tile sx="100000" sy="100000" algn="tl"/>
              </a:blipFill>
              <a:ln cap="flat">
                <a:noFill/>
                <a:prstDash val="solid"/>
              </a:ln>
              <a:effectLst>
                <a:outerShdw dist="152403" dir="16200000" algn="tl">
                  <a:srgbClr val="000000">
                    <a:alpha val="10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grpSp>
      </p:grpSp>
      <p:sp>
        <p:nvSpPr>
          <p:cNvPr id="10" name="Title 1">
            <a:extLst>
              <a:ext uri="{FF2B5EF4-FFF2-40B4-BE49-F238E27FC236}">
                <a16:creationId xmlns:a16="http://schemas.microsoft.com/office/drawing/2014/main" id="{D6943B11-2A12-C950-47B9-49C9595274C7}"/>
              </a:ext>
            </a:extLst>
          </p:cNvPr>
          <p:cNvSpPr txBox="1">
            <a:spLocks noGrp="1"/>
          </p:cNvSpPr>
          <p:nvPr>
            <p:ph type="title"/>
          </p:nvPr>
        </p:nvSpPr>
        <p:spPr>
          <a:xfrm>
            <a:off x="838203" y="1120679"/>
            <a:ext cx="7021513" cy="2308320"/>
          </a:xfrm>
        </p:spPr>
        <p:txBody>
          <a:bodyPr anchor="b"/>
          <a:lstStyle/>
          <a:p>
            <a:pPr lvl="0"/>
            <a:r>
              <a:rPr lang="en-US" sz="4000" dirty="0">
                <a:solidFill>
                  <a:srgbClr val="FFFFFF"/>
                </a:solidFill>
              </a:rPr>
              <a:t>Hurricane Ivan</a:t>
            </a:r>
            <a:br>
              <a:rPr lang="en-US" sz="4000" dirty="0">
                <a:solidFill>
                  <a:srgbClr val="FFFFFF"/>
                </a:solidFill>
              </a:rPr>
            </a:br>
            <a:r>
              <a:rPr lang="en-US" sz="4000" dirty="0">
                <a:solidFill>
                  <a:srgbClr val="FFFFFF"/>
                </a:solidFill>
              </a:rPr>
              <a:t>better known as...</a:t>
            </a:r>
            <a:br>
              <a:rPr lang="en-US" sz="4000" dirty="0">
                <a:solidFill>
                  <a:srgbClr val="FFFFFF"/>
                </a:solidFill>
              </a:rPr>
            </a:br>
            <a:br>
              <a:rPr lang="en-US" sz="4000" dirty="0">
                <a:solidFill>
                  <a:srgbClr val="FFFFFF"/>
                </a:solidFill>
              </a:rPr>
            </a:br>
            <a:r>
              <a:rPr lang="en-US" sz="4000" dirty="0">
                <a:solidFill>
                  <a:srgbClr val="FFFFFF"/>
                </a:solidFill>
              </a:rPr>
              <a:t>“Ivan the Terrible”.</a:t>
            </a:r>
          </a:p>
        </p:txBody>
      </p:sp>
      <p:pic>
        <p:nvPicPr>
          <p:cNvPr id="12" name="Picture 12" descr="A map of the hurricane ivan&#10;&#10;Description automatically generated">
            <a:extLst>
              <a:ext uri="{FF2B5EF4-FFF2-40B4-BE49-F238E27FC236}">
                <a16:creationId xmlns:a16="http://schemas.microsoft.com/office/drawing/2014/main" id="{37EBC22B-695B-0DA8-7043-13F40CABA404}"/>
              </a:ext>
            </a:extLst>
          </p:cNvPr>
          <p:cNvPicPr>
            <a:picLocks noChangeAspect="1"/>
          </p:cNvPicPr>
          <p:nvPr/>
        </p:nvPicPr>
        <p:blipFill>
          <a:blip r:embed="rId3"/>
          <a:srcRect l="1303"/>
          <a:stretch>
            <a:fillRect/>
          </a:stretch>
        </p:blipFill>
        <p:spPr>
          <a:xfrm>
            <a:off x="5986677" y="1773423"/>
            <a:ext cx="5421404" cy="4372560"/>
          </a:xfrm>
          <a:prstGeom prst="rect">
            <a:avLst/>
          </a:prstGeom>
          <a:noFill/>
          <a:ln cap="flat">
            <a:noFill/>
          </a:ln>
        </p:spPr>
      </p:pic>
      <p:sp>
        <p:nvSpPr>
          <p:cNvPr id="13" name="TextBox 7">
            <a:extLst>
              <a:ext uri="{FF2B5EF4-FFF2-40B4-BE49-F238E27FC236}">
                <a16:creationId xmlns:a16="http://schemas.microsoft.com/office/drawing/2014/main" id="{843A1A7D-CB26-B4AC-8111-90B16A34D147}"/>
              </a:ext>
            </a:extLst>
          </p:cNvPr>
          <p:cNvSpPr txBox="1"/>
          <p:nvPr/>
        </p:nvSpPr>
        <p:spPr>
          <a:xfrm>
            <a:off x="7939735" y="6130832"/>
            <a:ext cx="2082802" cy="247436"/>
          </a:xfrm>
          <a:prstGeom prst="rect">
            <a:avLst/>
          </a:prstGeom>
          <a:noFill/>
          <a:ln cap="flat">
            <a:noFill/>
          </a:ln>
        </p:spPr>
        <p:txBody>
          <a:bodyPr vert="horz" wrap="square" lIns="91440" tIns="45720" rIns="91440" bIns="45720" anchor="t" anchorCtr="0" compatLnSpc="1">
            <a:spAutoFit/>
          </a:bodyPr>
          <a:lstStyle/>
          <a:p>
            <a:pPr marL="0" marR="0" lvl="0" indent="0" algn="l" defTabSz="658368"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8" b="0" i="1" u="none" strike="noStrike" kern="1200" cap="none" spc="0" baseline="0" dirty="0">
                <a:solidFill>
                  <a:srgbClr val="FFFFFF"/>
                </a:solidFill>
                <a:uFillTx/>
                <a:latin typeface="Calibri"/>
              </a:rPr>
              <a:t>Photo courtesy of  AL.com</a:t>
            </a:r>
            <a:endParaRPr lang="en-US" sz="1400" b="0" i="1" u="none" strike="noStrike" kern="1200" cap="none" spc="0" baseline="0" dirty="0">
              <a:solidFill>
                <a:srgbClr val="FFFFFF"/>
              </a:solidFill>
              <a:uFillTx/>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02419DD7-8E16-6341-6C6A-7521875F13A1}"/>
              </a:ext>
            </a:extLst>
          </p:cNvPr>
          <p:cNvSpPr>
            <a:spLocks noMove="1" noResize="1"/>
          </p:cNvSpPr>
          <p:nvPr/>
        </p:nvSpPr>
        <p:spPr>
          <a:xfrm>
            <a:off x="0" y="0"/>
            <a:ext cx="12188952" cy="685800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3" name="Title 1">
            <a:extLst>
              <a:ext uri="{FF2B5EF4-FFF2-40B4-BE49-F238E27FC236}">
                <a16:creationId xmlns:a16="http://schemas.microsoft.com/office/drawing/2014/main" id="{F104C02A-CB83-5794-3662-4AD36715C33E}"/>
              </a:ext>
            </a:extLst>
          </p:cNvPr>
          <p:cNvSpPr txBox="1">
            <a:spLocks noGrp="1"/>
          </p:cNvSpPr>
          <p:nvPr>
            <p:ph type="title"/>
          </p:nvPr>
        </p:nvSpPr>
        <p:spPr/>
        <p:txBody>
          <a:bodyPr/>
          <a:lstStyle/>
          <a:p>
            <a:pPr lvl="0"/>
            <a:r>
              <a:rPr lang="en-US" sz="4200" i="1" dirty="0"/>
              <a:t>Hurricane Ivan Response </a:t>
            </a:r>
            <a:br>
              <a:rPr lang="en-US" sz="4200" i="1" dirty="0"/>
            </a:br>
            <a:r>
              <a:rPr lang="en-US" sz="4200" i="1" dirty="0"/>
              <a:t>2004</a:t>
            </a:r>
          </a:p>
        </p:txBody>
      </p:sp>
      <p:sp>
        <p:nvSpPr>
          <p:cNvPr id="4" name="sketch line">
            <a:extLst>
              <a:ext uri="{FF2B5EF4-FFF2-40B4-BE49-F238E27FC236}">
                <a16:creationId xmlns:a16="http://schemas.microsoft.com/office/drawing/2014/main" id="{F50DE301-F902-5F68-B23B-A851E8B06C64}"/>
              </a:ext>
            </a:extLst>
          </p:cNvPr>
          <p:cNvSpPr>
            <a:spLocks noMove="1" noResize="1"/>
          </p:cNvSpPr>
          <p:nvPr/>
        </p:nvSpPr>
        <p:spPr>
          <a:xfrm>
            <a:off x="838203" y="1865311"/>
            <a:ext cx="10424160" cy="18288"/>
          </a:xfrm>
          <a:prstGeom prst="rect">
            <a:avLst/>
          </a:prstGeom>
          <a:solidFill>
            <a:srgbClr val="ED7D31"/>
          </a:solidFill>
          <a:ln w="41276" cap="rnd">
            <a:solidFill>
              <a:srgbClr val="ED7D31"/>
            </a:solidFill>
            <a:prstDash val="solid"/>
            <a:roun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5" name="Slide Number Placeholder 3">
            <a:extLst>
              <a:ext uri="{FF2B5EF4-FFF2-40B4-BE49-F238E27FC236}">
                <a16:creationId xmlns:a16="http://schemas.microsoft.com/office/drawing/2014/main" id="{A5D1BF5A-A6E5-77D9-F33D-5ACC74636FDE}"/>
              </a:ext>
            </a:extLst>
          </p:cNvPr>
          <p:cNvSpPr/>
          <p:nvPr/>
        </p:nvSpPr>
        <p:spPr>
          <a:xfrm>
            <a:off x="8205725" y="5801035"/>
            <a:ext cx="2055699" cy="273615"/>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676656" rtl="0" fontAlgn="auto" hangingPunct="1">
              <a:lnSpc>
                <a:spcPct val="100000"/>
              </a:lnSpc>
              <a:spcBef>
                <a:spcPts val="0"/>
              </a:spcBef>
              <a:spcAft>
                <a:spcPts val="600"/>
              </a:spcAft>
              <a:buNone/>
              <a:tabLst/>
              <a:defRPr sz="1800" b="0" i="0" u="none" strike="noStrike" kern="0" cap="none" spc="0" baseline="0">
                <a:solidFill>
                  <a:srgbClr val="000000"/>
                </a:solidFill>
                <a:uFillTx/>
              </a:defRPr>
            </a:pPr>
            <a:fld id="{FDE8E166-9571-4CD7-AA4F-6F5E191D98CA}" type="slidenum">
              <a:rPr lang="en-US" sz="1332" b="0" i="0" u="none" strike="noStrike" kern="1200" cap="none" spc="0" baseline="0">
                <a:solidFill>
                  <a:srgbClr val="000000"/>
                </a:solidFill>
                <a:uFillTx/>
                <a:latin typeface="Calibri"/>
              </a:rPr>
              <a:t>8</a:t>
            </a:fld>
            <a:endParaRPr lang="en-US" sz="1800" b="0" i="0" u="none" strike="noStrike" kern="1200" cap="none" spc="0" baseline="0" dirty="0">
              <a:solidFill>
                <a:srgbClr val="000000"/>
              </a:solidFill>
              <a:uFillTx/>
              <a:latin typeface="Calibri"/>
            </a:endParaRPr>
          </a:p>
        </p:txBody>
      </p:sp>
      <p:sp>
        <p:nvSpPr>
          <p:cNvPr id="6" name="Content Placeholder 2">
            <a:extLst>
              <a:ext uri="{FF2B5EF4-FFF2-40B4-BE49-F238E27FC236}">
                <a16:creationId xmlns:a16="http://schemas.microsoft.com/office/drawing/2014/main" id="{4FDC4155-2615-0346-0433-D719BA6BDAC4}"/>
              </a:ext>
            </a:extLst>
          </p:cNvPr>
          <p:cNvSpPr/>
          <p:nvPr/>
        </p:nvSpPr>
        <p:spPr>
          <a:xfrm>
            <a:off x="4874995" y="2378006"/>
            <a:ext cx="2438951" cy="1200918"/>
          </a:xfrm>
          <a:prstGeom prst="rect">
            <a:avLst/>
          </a:prstGeom>
          <a:noFill/>
          <a:ln cap="flat">
            <a:noFill/>
            <a:prstDash val="solid"/>
          </a:ln>
        </p:spPr>
        <p:txBody>
          <a:bodyPr vert="horz" wrap="square" lIns="91440" tIns="45720" rIns="91440" bIns="45720" anchor="t" anchorCtr="0" compatLnSpc="1">
            <a:normAutofit/>
          </a:bodyPr>
          <a:lstStyle/>
          <a:p>
            <a:pPr marL="0" marR="0" lvl="0" indent="0" algn="l" defTabSz="676656" rtl="0" fontAlgn="auto" hangingPunct="1">
              <a:lnSpc>
                <a:spcPct val="9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Poarch Creek Reservation on East side of storm’s eye</a:t>
            </a:r>
          </a:p>
          <a:p>
            <a:pPr marL="0" marR="0" lvl="0" indent="0" algn="l" defTabSz="676656" rtl="0" fontAlgn="auto" hangingPunct="1">
              <a:lnSpc>
                <a:spcPct val="9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Maintained coverage of Reservation </a:t>
            </a:r>
          </a:p>
          <a:p>
            <a:pPr marL="0" marR="0" lvl="0" indent="0" algn="l" defTabSz="676656" rtl="0" fontAlgn="auto" hangingPunct="1">
              <a:lnSpc>
                <a:spcPct val="90000"/>
              </a:lnSpc>
              <a:spcBef>
                <a:spcPts val="0"/>
              </a:spcBef>
              <a:spcAft>
                <a:spcPts val="600"/>
              </a:spcAft>
              <a:buNone/>
              <a:tabLst/>
              <a:defRPr sz="1800" b="0" i="0" u="none" strike="noStrike" kern="0" cap="none" spc="0" baseline="0">
                <a:solidFill>
                  <a:srgbClr val="000000"/>
                </a:solidFill>
                <a:uFillTx/>
              </a:defRPr>
            </a:pPr>
            <a:endParaRPr lang="en-US" sz="1600" b="0" i="0" u="none" strike="noStrike" kern="1200" cap="none" spc="0" baseline="0" dirty="0">
              <a:solidFill>
                <a:srgbClr val="000000"/>
              </a:solidFill>
              <a:uFillTx/>
              <a:latin typeface="Calibri"/>
            </a:endParaRPr>
          </a:p>
          <a:p>
            <a:pPr marL="0" marR="0" lvl="0" indent="0" algn="l" defTabSz="914400" rtl="0" fontAlgn="auto" hangingPunct="1">
              <a:lnSpc>
                <a:spcPct val="90000"/>
              </a:lnSpc>
              <a:spcBef>
                <a:spcPts val="0"/>
              </a:spcBef>
              <a:spcAft>
                <a:spcPts val="600"/>
              </a:spcAft>
              <a:buNone/>
              <a:tabLst/>
              <a:defRPr sz="1800" b="0" i="0" u="none" strike="noStrike" kern="0" cap="none" spc="0" baseline="0">
                <a:solidFill>
                  <a:srgbClr val="000000"/>
                </a:solidFill>
                <a:uFillTx/>
              </a:defRPr>
            </a:pPr>
            <a:endParaRPr lang="en-US" sz="1600" b="0" i="0" u="none" strike="noStrike" kern="1200" cap="none" spc="0" baseline="0" dirty="0">
              <a:solidFill>
                <a:srgbClr val="000000"/>
              </a:solidFill>
              <a:uFillTx/>
              <a:latin typeface="Calibri"/>
            </a:endParaRPr>
          </a:p>
        </p:txBody>
      </p:sp>
      <p:pic>
        <p:nvPicPr>
          <p:cNvPr id="7" name="Picture 10">
            <a:extLst>
              <a:ext uri="{FF2B5EF4-FFF2-40B4-BE49-F238E27FC236}">
                <a16:creationId xmlns:a16="http://schemas.microsoft.com/office/drawing/2014/main" id="{7B8B9D53-042D-DBA1-768C-42455F5EB902}"/>
              </a:ext>
            </a:extLst>
          </p:cNvPr>
          <p:cNvPicPr>
            <a:picLocks noChangeAspect="1"/>
          </p:cNvPicPr>
          <p:nvPr/>
        </p:nvPicPr>
        <p:blipFill>
          <a:blip r:embed="rId4"/>
          <a:stretch>
            <a:fillRect/>
          </a:stretch>
        </p:blipFill>
        <p:spPr>
          <a:xfrm>
            <a:off x="5890555" y="3729279"/>
            <a:ext cx="3443328" cy="2703021"/>
          </a:xfrm>
          <a:prstGeom prst="rect">
            <a:avLst/>
          </a:prstGeom>
          <a:noFill/>
          <a:ln cap="flat">
            <a:noFill/>
          </a:ln>
        </p:spPr>
      </p:pic>
      <p:sp>
        <p:nvSpPr>
          <p:cNvPr id="8" name="TextBox 11">
            <a:extLst>
              <a:ext uri="{FF2B5EF4-FFF2-40B4-BE49-F238E27FC236}">
                <a16:creationId xmlns:a16="http://schemas.microsoft.com/office/drawing/2014/main" id="{E414882A-375F-0FBF-0342-69C00E9A3C62}"/>
              </a:ext>
            </a:extLst>
          </p:cNvPr>
          <p:cNvSpPr txBox="1"/>
          <p:nvPr/>
        </p:nvSpPr>
        <p:spPr>
          <a:xfrm>
            <a:off x="1547000" y="5496421"/>
            <a:ext cx="2123977" cy="488079"/>
          </a:xfrm>
          <a:prstGeom prst="rect">
            <a:avLst/>
          </a:prstGeom>
          <a:noFill/>
          <a:ln cap="flat">
            <a:noFill/>
          </a:ln>
        </p:spPr>
        <p:txBody>
          <a:bodyPr vert="horz" wrap="square" lIns="91440" tIns="45720" rIns="91440" bIns="45720" anchor="t" anchorCtr="1" compatLnSpc="1">
            <a:spAutoFit/>
          </a:bodyPr>
          <a:lstStyle/>
          <a:p>
            <a:pPr marL="0" marR="0" lvl="0" indent="0" algn="ctr" defTabSz="676656"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36" b="0" i="1" u="none" strike="noStrike" kern="1200" cap="none" spc="0" baseline="0" dirty="0">
                <a:solidFill>
                  <a:srgbClr val="000000"/>
                </a:solidFill>
                <a:uFillTx/>
                <a:latin typeface="Calibri"/>
              </a:rPr>
              <a:t>Animation &amp; Photo courtesy of</a:t>
            </a:r>
          </a:p>
          <a:p>
            <a:pPr marL="0" marR="0" lvl="0" indent="0" algn="ctr" defTabSz="676656"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36" b="0" i="1" u="none" strike="noStrike" kern="1200" cap="none" spc="0" baseline="0" dirty="0">
                <a:solidFill>
                  <a:srgbClr val="000000"/>
                </a:solidFill>
                <a:uFillTx/>
                <a:latin typeface="Calibri"/>
              </a:rPr>
              <a:t>NWS Mobile</a:t>
            </a:r>
            <a:endParaRPr lang="en-US" sz="1400" b="0" i="1" u="none" strike="noStrike" kern="1200" cap="none" spc="0" baseline="0" dirty="0">
              <a:solidFill>
                <a:srgbClr val="000000"/>
              </a:solidFill>
              <a:uFillTx/>
              <a:latin typeface="Calibri"/>
            </a:endParaRPr>
          </a:p>
        </p:txBody>
      </p:sp>
      <p:pic>
        <p:nvPicPr>
          <p:cNvPr id="9" name="1C8A929">
            <a:extLst>
              <a:ext uri="{FF2B5EF4-FFF2-40B4-BE49-F238E27FC236}">
                <a16:creationId xmlns:a16="http://schemas.microsoft.com/office/drawing/2014/main" id="{F1EC9FE5-D1EE-F05C-E85F-57E980C1B28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18422" y="2228091"/>
            <a:ext cx="3267736" cy="3267736"/>
          </a:xfrm>
          <a:prstGeom prst="rect">
            <a:avLst/>
          </a:prstGeom>
          <a:noFill/>
          <a:ln cap="flat">
            <a:noFill/>
          </a:ln>
        </p:spPr>
      </p:pic>
      <p:sp>
        <p:nvSpPr>
          <p:cNvPr id="10" name="Content Placeholder 2">
            <a:extLst>
              <a:ext uri="{FF2B5EF4-FFF2-40B4-BE49-F238E27FC236}">
                <a16:creationId xmlns:a16="http://schemas.microsoft.com/office/drawing/2014/main" id="{9D317C04-B149-D4F2-8EAD-6C7C1D2BCE88}"/>
              </a:ext>
            </a:extLst>
          </p:cNvPr>
          <p:cNvSpPr txBox="1"/>
          <p:nvPr/>
        </p:nvSpPr>
        <p:spPr>
          <a:xfrm>
            <a:off x="7553328" y="2378006"/>
            <a:ext cx="3620255" cy="1291498"/>
          </a:xfrm>
          <a:prstGeom prst="rect">
            <a:avLst/>
          </a:prstGeom>
          <a:noFill/>
          <a:ln cap="flat">
            <a:noFill/>
          </a:ln>
        </p:spPr>
        <p:txBody>
          <a:bodyPr vert="horz" wrap="square" lIns="91440" tIns="45720" rIns="91440" bIns="45720" anchor="t" anchorCtr="0" compatLnSpc="1">
            <a:normAutofit/>
          </a:bodyPr>
          <a:lstStyle/>
          <a:p>
            <a:pPr marL="169164" marR="0" lvl="0" indent="-169164" algn="l" defTabSz="676656" rtl="0" fontAlgn="auto" hangingPunct="1">
              <a:lnSpc>
                <a:spcPct val="90000"/>
              </a:lnSpc>
              <a:spcBef>
                <a:spcPts val="740"/>
              </a:spcBef>
              <a:spcAft>
                <a:spcPts val="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Assisted Escambia County, AL in coverage of west end of county</a:t>
            </a:r>
          </a:p>
          <a:p>
            <a:pPr marL="169164" marR="0" lvl="0" indent="-169164" algn="l" defTabSz="676656" rtl="0" fontAlgn="auto" hangingPunct="1">
              <a:lnSpc>
                <a:spcPct val="90000"/>
              </a:lnSpc>
              <a:spcBef>
                <a:spcPts val="740"/>
              </a:spcBef>
              <a:spcAft>
                <a:spcPts val="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Damage Assessments / Cleanup / Distribution Site for ice, water &amp; MREs</a:t>
            </a:r>
          </a:p>
          <a:p>
            <a:pPr marL="0" marR="0" lvl="0" indent="0" algn="l" defTabSz="676656" rtl="0" fontAlgn="auto" hangingPunct="1">
              <a:lnSpc>
                <a:spcPct val="90000"/>
              </a:lnSpc>
              <a:spcBef>
                <a:spcPts val="740"/>
              </a:spcBef>
              <a:spcAft>
                <a:spcPts val="0"/>
              </a:spcAft>
              <a:buNone/>
              <a:tabLst/>
              <a:defRPr sz="1800" b="0" i="0" u="none" strike="noStrike" kern="0" cap="none" spc="0" baseline="0">
                <a:solidFill>
                  <a:srgbClr val="000000"/>
                </a:solidFill>
                <a:uFillTx/>
              </a:defRPr>
            </a:pPr>
            <a:endParaRPr lang="en-US" sz="1100" b="0" i="0" u="none" strike="noStrike" kern="1200" cap="none" spc="0" baseline="0" dirty="0">
              <a:solidFill>
                <a:srgbClr val="000000"/>
              </a:solidFill>
              <a:uFillTx/>
              <a:latin typeface="Calibri"/>
            </a:endParaRPr>
          </a:p>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1100" b="0" i="0" u="none" strike="noStrike" kern="1200" cap="none" spc="0" baseline="0" dirty="0">
              <a:solidFill>
                <a:srgbClr val="000000"/>
              </a:solidFill>
              <a:uFillTx/>
              <a:latin typeface="Calibri"/>
            </a:endParaRPr>
          </a:p>
        </p:txBody>
      </p:sp>
    </p:spTree>
  </p:cSld>
  <p:clrMapOvr>
    <a:masterClrMapping/>
  </p:clrMapOvr>
  <p:timing>
    <p:tnLst>
      <p:par>
        <p:cTn id="1" dur="indefinite" restart="never" nodeType="tmRoot">
          <p:childTnLst>
            <p:seq concurrent="1" nextAc="seek">
              <p:cTn id="2" dur="indefinite" nodeType="interactiveSeq">
                <p:stCondLst>
                  <p:cond evt="onClick" delay="0">
                    <p:tgtEl>
                      <p:spTgt spid="9"/>
                    </p:tgtEl>
                  </p:cond>
                </p:stCondLst>
                <p:childTnLst>
                  <p:par>
                    <p:cTn id="3" fill="hold">
                      <p:stCondLst>
                        <p:cond evt="onBegin" delay="0">
                          <p:tn val="2"/>
                        </p:cond>
                      </p:stCondLst>
                      <p:childTnLst>
                        <p:par>
                          <p:cTn id="4" fill="hold">
                            <p:stCondLst>
                              <p:cond delay="0"/>
                            </p:stCondLst>
                            <p:childTnLst>
                              <p:par>
                                <p:cTn id="5" presetID="2" presetClass="mediacall" presetSubtype="0" fill="hold" nodeType="clickEffect">
                                  <p:stCondLst>
                                    <p:cond delay="0"/>
                                  </p:stCondLst>
                                  <p:childTnLst>
                                    <p:cmd type="call" cmd="togglePause">
                                      <p:cBhvr>
                                        <p:cTn id="6"/>
                                        <p:tgtEl>
                                          <p:spTgt spid="9"/>
                                        </p:tgtEl>
                                      </p:cBhvr>
                                    </p:cmd>
                                  </p:childTnLst>
                                </p:cTn>
                              </p:par>
                            </p:childTnLst>
                          </p:cTn>
                        </p:par>
                      </p:childTnLst>
                    </p:cTn>
                  </p:par>
                </p:childTnLst>
              </p:cTn>
              <p:nextCondLst>
                <p:cond evt="onClick" delay="0">
                  <p:tgtEl>
                    <p:spTgt spid="9"/>
                  </p:tgtEl>
                </p:cond>
              </p:nextCondLst>
            </p:seq>
            <p:video>
              <p:cMediaNode>
                <p:cTn id="7">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extLst>
              <a:ext uri="{FF2B5EF4-FFF2-40B4-BE49-F238E27FC236}">
                <a16:creationId xmlns:a16="http://schemas.microsoft.com/office/drawing/2014/main" id="{CC37995F-D961-D4BA-351E-CD5B78519241}"/>
              </a:ext>
            </a:extLst>
          </p:cNvPr>
          <p:cNvSpPr>
            <a:spLocks noMove="1" noResize="1"/>
          </p:cNvSpPr>
          <p:nvPr/>
        </p:nvSpPr>
        <p:spPr>
          <a:xfrm>
            <a:off x="0" y="0"/>
            <a:ext cx="12188952" cy="685800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3" name="Title 1">
            <a:extLst>
              <a:ext uri="{FF2B5EF4-FFF2-40B4-BE49-F238E27FC236}">
                <a16:creationId xmlns:a16="http://schemas.microsoft.com/office/drawing/2014/main" id="{B26FF369-6D71-3F62-2970-C25A9457B154}"/>
              </a:ext>
            </a:extLst>
          </p:cNvPr>
          <p:cNvSpPr txBox="1">
            <a:spLocks noGrp="1"/>
          </p:cNvSpPr>
          <p:nvPr>
            <p:ph type="title"/>
          </p:nvPr>
        </p:nvSpPr>
        <p:spPr>
          <a:xfrm>
            <a:off x="612648" y="365129"/>
            <a:ext cx="5295016" cy="2063809"/>
          </a:xfrm>
        </p:spPr>
        <p:txBody>
          <a:bodyPr anchor="b"/>
          <a:lstStyle/>
          <a:p>
            <a:pPr lvl="0"/>
            <a:r>
              <a:rPr lang="en-US" sz="4600" i="1" dirty="0"/>
              <a:t>Hurricane Dennis Response</a:t>
            </a:r>
            <a:br>
              <a:rPr lang="en-US" sz="4600" i="1" dirty="0"/>
            </a:br>
            <a:r>
              <a:rPr lang="en-US" sz="4600" i="1" dirty="0"/>
              <a:t>2005</a:t>
            </a:r>
          </a:p>
        </p:txBody>
      </p:sp>
      <p:sp>
        <p:nvSpPr>
          <p:cNvPr id="5" name="Content Placeholder 2">
            <a:extLst>
              <a:ext uri="{FF2B5EF4-FFF2-40B4-BE49-F238E27FC236}">
                <a16:creationId xmlns:a16="http://schemas.microsoft.com/office/drawing/2014/main" id="{7A3F20AB-63C1-7C4E-C47D-24BD0481000F}"/>
              </a:ext>
            </a:extLst>
          </p:cNvPr>
          <p:cNvSpPr txBox="1">
            <a:spLocks noGrp="1"/>
          </p:cNvSpPr>
          <p:nvPr>
            <p:ph idx="1"/>
          </p:nvPr>
        </p:nvSpPr>
        <p:spPr>
          <a:xfrm>
            <a:off x="612648" y="2908002"/>
            <a:ext cx="5295016" cy="3268952"/>
          </a:xfrm>
        </p:spPr>
        <p:txBody>
          <a:bodyPr/>
          <a:lstStyle/>
          <a:p>
            <a:pPr lvl="0"/>
            <a:r>
              <a:rPr lang="en-US" sz="2200" dirty="0"/>
              <a:t>Poarch Creek Fire Station 1 acted as a safe- haven for 54 Alabama State Troopers</a:t>
            </a:r>
          </a:p>
          <a:p>
            <a:pPr lvl="0"/>
            <a:r>
              <a:rPr lang="en-US" sz="2200" dirty="0"/>
              <a:t>Distribution Site for ice, water &amp; MREs</a:t>
            </a:r>
          </a:p>
          <a:p>
            <a:pPr lvl="0"/>
            <a:r>
              <a:rPr lang="en-US" sz="2200" dirty="0"/>
              <a:t>Maintained coverage of Reservation</a:t>
            </a:r>
          </a:p>
          <a:p>
            <a:pPr marL="0" lvl="0" indent="0">
              <a:buNone/>
            </a:pPr>
            <a:endParaRPr lang="en-US" sz="2200" dirty="0"/>
          </a:p>
        </p:txBody>
      </p:sp>
      <p:sp>
        <p:nvSpPr>
          <p:cNvPr id="4" name="Sketch line">
            <a:extLst>
              <a:ext uri="{FF2B5EF4-FFF2-40B4-BE49-F238E27FC236}">
                <a16:creationId xmlns:a16="http://schemas.microsoft.com/office/drawing/2014/main" id="{0B1DD468-2230-8EF0-ECD6-60A745AE3F7B}"/>
              </a:ext>
            </a:extLst>
          </p:cNvPr>
          <p:cNvSpPr>
            <a:spLocks noMove="1" noResize="1"/>
          </p:cNvSpPr>
          <p:nvPr/>
        </p:nvSpPr>
        <p:spPr>
          <a:xfrm>
            <a:off x="838203" y="2650178"/>
            <a:ext cx="4343400" cy="18288"/>
          </a:xfrm>
          <a:prstGeom prst="rect">
            <a:avLst/>
          </a:prstGeom>
          <a:solidFill>
            <a:srgbClr val="ED7D31"/>
          </a:solidFill>
          <a:ln w="41276" cap="rnd">
            <a:solidFill>
              <a:srgbClr val="ED7D31"/>
            </a:solidFill>
            <a:prstDash val="solid"/>
            <a:roun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pic>
        <p:nvPicPr>
          <p:cNvPr id="6" name="Picture 9">
            <a:extLst>
              <a:ext uri="{FF2B5EF4-FFF2-40B4-BE49-F238E27FC236}">
                <a16:creationId xmlns:a16="http://schemas.microsoft.com/office/drawing/2014/main" id="{5DE3979A-57D3-0D30-81B9-B0493F57B824}"/>
              </a:ext>
            </a:extLst>
          </p:cNvPr>
          <p:cNvPicPr>
            <a:picLocks noChangeAspect="1"/>
          </p:cNvPicPr>
          <p:nvPr/>
        </p:nvPicPr>
        <p:blipFill>
          <a:blip r:embed="rId4"/>
          <a:stretch>
            <a:fillRect/>
          </a:stretch>
        </p:blipFill>
        <p:spPr>
          <a:xfrm rot="16200004">
            <a:off x="5010321" y="4043043"/>
            <a:ext cx="2960891" cy="2183660"/>
          </a:xfrm>
          <a:prstGeom prst="rect">
            <a:avLst/>
          </a:prstGeom>
          <a:noFill/>
          <a:ln cap="flat">
            <a:noFill/>
          </a:ln>
        </p:spPr>
      </p:pic>
      <p:pic>
        <p:nvPicPr>
          <p:cNvPr id="7" name="820806D">
            <a:extLst>
              <a:ext uri="{FF2B5EF4-FFF2-40B4-BE49-F238E27FC236}">
                <a16:creationId xmlns:a16="http://schemas.microsoft.com/office/drawing/2014/main" id="{78518DD1-6842-AEE8-8E65-064D8BB9598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792745" y="136529"/>
            <a:ext cx="4186059" cy="4186059"/>
          </a:xfrm>
          <a:prstGeom prst="rect">
            <a:avLst/>
          </a:prstGeom>
          <a:noFill/>
          <a:ln cap="flat">
            <a:noFill/>
          </a:ln>
        </p:spPr>
      </p:pic>
      <p:pic>
        <p:nvPicPr>
          <p:cNvPr id="8" name="Picture 2">
            <a:extLst>
              <a:ext uri="{FF2B5EF4-FFF2-40B4-BE49-F238E27FC236}">
                <a16:creationId xmlns:a16="http://schemas.microsoft.com/office/drawing/2014/main" id="{6E360EFA-3DA6-A5C3-4B1D-11DF363D37B7}"/>
              </a:ext>
            </a:extLst>
          </p:cNvPr>
          <p:cNvPicPr>
            <a:picLocks noChangeAspect="1"/>
          </p:cNvPicPr>
          <p:nvPr/>
        </p:nvPicPr>
        <p:blipFill>
          <a:blip r:embed="rId6"/>
          <a:stretch>
            <a:fillRect/>
          </a:stretch>
        </p:blipFill>
        <p:spPr>
          <a:xfrm>
            <a:off x="8525271" y="4322579"/>
            <a:ext cx="2913854" cy="607838"/>
          </a:xfrm>
          <a:prstGeom prst="rect">
            <a:avLst/>
          </a:prstGeom>
          <a:noFill/>
          <a:ln cap="flat">
            <a:noFill/>
          </a:ln>
        </p:spPr>
      </p:pic>
      <p:sp>
        <p:nvSpPr>
          <p:cNvPr id="9" name="Slide Number Placeholder 3">
            <a:extLst>
              <a:ext uri="{FF2B5EF4-FFF2-40B4-BE49-F238E27FC236}">
                <a16:creationId xmlns:a16="http://schemas.microsoft.com/office/drawing/2014/main" id="{0B637EE2-57FF-DBD7-7179-86B5168B0218}"/>
              </a:ext>
            </a:extLst>
          </p:cNvPr>
          <p:cNvSpPr txBox="1"/>
          <p:nvPr/>
        </p:nvSpPr>
        <p:spPr>
          <a:xfrm>
            <a:off x="8610603" y="6356351"/>
            <a:ext cx="2743200" cy="365129"/>
          </a:xfrm>
          <a:prstGeom prst="rect">
            <a:avLst/>
          </a:prstGeom>
          <a:noFill/>
          <a:ln cap="flat">
            <a:noFill/>
          </a:ln>
        </p:spPr>
        <p:txBody>
          <a:bodyPr vert="horz" wrap="square" lIns="91440" tIns="45720" rIns="91440" bIns="45720" anchor="ctr" anchorCtr="0" compatLnSpc="1">
            <a:normAutofit/>
          </a:bodyPr>
          <a:lstStyle/>
          <a:p>
            <a:pPr marL="0" marR="0" lvl="0" indent="0" algn="r"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fld id="{6110152E-9694-4F7E-9CCD-1FBD2EBDC1F7}" type="slidenum">
              <a:rPr lang="en-US" sz="1200" b="0" i="0" u="none" strike="noStrike" kern="1200" cap="none" spc="0" baseline="0">
                <a:solidFill>
                  <a:srgbClr val="898989"/>
                </a:solidFill>
                <a:uFillTx/>
                <a:latin typeface="Calibri"/>
              </a:rPr>
              <a:t>9</a:t>
            </a:fld>
            <a:endParaRPr lang="en-US" sz="1200" b="0" i="0" u="none" strike="noStrike" kern="1200" cap="none" spc="0" baseline="0" dirty="0">
              <a:solidFill>
                <a:srgbClr val="898989"/>
              </a:solidFill>
              <a:uFillTx/>
              <a:latin typeface="Calibri"/>
            </a:endParaRPr>
          </a:p>
        </p:txBody>
      </p:sp>
    </p:spTree>
  </p:cSld>
  <p:clrMapOvr>
    <a:masterClrMapping/>
  </p:clrMapOvr>
  <p:timing>
    <p:tnLst>
      <p:par>
        <p:cTn id="1" dur="indefinite" restart="never" nodeType="tmRoot">
          <p:childTnLst>
            <p:seq concurrent="1" nextAc="seek">
              <p:cTn id="2" dur="indefinite" nodeType="interactiveSeq">
                <p:stCondLst>
                  <p:cond evt="onClick" delay="0">
                    <p:tgtEl>
                      <p:spTgt spid="7"/>
                    </p:tgtEl>
                  </p:cond>
                </p:stCondLst>
                <p:childTnLst>
                  <p:par>
                    <p:cTn id="3" fill="hold">
                      <p:stCondLst>
                        <p:cond evt="onBegin" delay="0">
                          <p:tn val="2"/>
                        </p:cond>
                      </p:stCondLst>
                      <p:childTnLst>
                        <p:par>
                          <p:cTn id="4" fill="hold">
                            <p:stCondLst>
                              <p:cond delay="0"/>
                            </p:stCondLst>
                            <p:childTnLst>
                              <p:par>
                                <p:cTn id="5" presetID="2" presetClass="mediacall" presetSubtype="0" fill="hold" nodeType="clickEffect">
                                  <p:stCondLst>
                                    <p:cond delay="0"/>
                                  </p:stCondLst>
                                  <p:childTnLst>
                                    <p:cmd type="call" cmd="togglePause">
                                      <p:cBhvr>
                                        <p:cTn id="6"/>
                                        <p:tgtEl>
                                          <p:spTgt spid="7"/>
                                        </p:tgtEl>
                                      </p:cBhvr>
                                    </p:cmd>
                                  </p:childTnLst>
                                </p:cTn>
                              </p:par>
                            </p:childTnLst>
                          </p:cTn>
                        </p:par>
                      </p:childTnLst>
                    </p:cTn>
                  </p:par>
                </p:childTnLst>
              </p:cTn>
              <p:nextCondLst>
                <p:cond evt="onClick" delay="0">
                  <p:tgtEl>
                    <p:spTgt spid="7"/>
                  </p:tgtEl>
                </p:cond>
              </p:nextCondLst>
            </p:seq>
            <p:video>
              <p:cMediaNode>
                <p:cTn id="7">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090D77A3-A3F8-3D95-0B42-5BA51F0472F4}"/>
              </a:ext>
            </a:extLst>
          </p:cNvPr>
          <p:cNvSpPr>
            <a:spLocks noMove="1" noResize="1"/>
          </p:cNvSpPr>
          <p:nvPr/>
        </p:nvSpPr>
        <p:spPr>
          <a:xfrm>
            <a:off x="9" y="0"/>
            <a:ext cx="12191987" cy="1688640"/>
          </a:xfrm>
          <a:prstGeom prst="rect">
            <a:avLst/>
          </a:prstGeom>
          <a:solidFill>
            <a:srgbClr val="26262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3" name="Title 1">
            <a:extLst>
              <a:ext uri="{FF2B5EF4-FFF2-40B4-BE49-F238E27FC236}">
                <a16:creationId xmlns:a16="http://schemas.microsoft.com/office/drawing/2014/main" id="{C6CC3741-03EA-E627-346E-A4A09CA62891}"/>
              </a:ext>
            </a:extLst>
          </p:cNvPr>
          <p:cNvSpPr txBox="1">
            <a:spLocks noGrp="1"/>
          </p:cNvSpPr>
          <p:nvPr>
            <p:ph type="title"/>
          </p:nvPr>
        </p:nvSpPr>
        <p:spPr>
          <a:xfrm>
            <a:off x="537886" y="243221"/>
            <a:ext cx="10507461" cy="1294680"/>
          </a:xfrm>
        </p:spPr>
        <p:txBody>
          <a:bodyPr anchor="t">
            <a:noAutofit/>
          </a:bodyPr>
          <a:lstStyle/>
          <a:p>
            <a:pPr lvl="0"/>
            <a:r>
              <a:rPr lang="en-US" i="1" dirty="0">
                <a:solidFill>
                  <a:srgbClr val="FFFFFF"/>
                </a:solidFill>
              </a:rPr>
              <a:t>Hurricane Katrina Response</a:t>
            </a:r>
            <a:br>
              <a:rPr lang="en-US" i="1" dirty="0">
                <a:solidFill>
                  <a:srgbClr val="FFFFFF"/>
                </a:solidFill>
              </a:rPr>
            </a:br>
            <a:r>
              <a:rPr lang="en-US" i="1" dirty="0">
                <a:solidFill>
                  <a:srgbClr val="FFFFFF"/>
                </a:solidFill>
              </a:rPr>
              <a:t>2005</a:t>
            </a:r>
          </a:p>
        </p:txBody>
      </p:sp>
      <p:sp>
        <p:nvSpPr>
          <p:cNvPr id="4" name="Rectangle 15">
            <a:extLst>
              <a:ext uri="{FF2B5EF4-FFF2-40B4-BE49-F238E27FC236}">
                <a16:creationId xmlns:a16="http://schemas.microsoft.com/office/drawing/2014/main" id="{ADABDD66-6B01-EE9D-D7DE-9C94DE8FC535}"/>
              </a:ext>
            </a:extLst>
          </p:cNvPr>
          <p:cNvSpPr>
            <a:spLocks noMove="1" noResize="1"/>
          </p:cNvSpPr>
          <p:nvPr/>
        </p:nvSpPr>
        <p:spPr>
          <a:xfrm>
            <a:off x="0" y="1688640"/>
            <a:ext cx="12191987" cy="5215463"/>
          </a:xfrm>
          <a:prstGeom prst="rect">
            <a:avLst/>
          </a:pr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pic>
        <p:nvPicPr>
          <p:cNvPr id="5" name="Picture 3">
            <a:extLst>
              <a:ext uri="{FF2B5EF4-FFF2-40B4-BE49-F238E27FC236}">
                <a16:creationId xmlns:a16="http://schemas.microsoft.com/office/drawing/2014/main" id="{6A1F5576-F3DB-DC39-B7A2-4BD1A2EB3FDA}"/>
              </a:ext>
            </a:extLst>
          </p:cNvPr>
          <p:cNvPicPr>
            <a:picLocks noChangeAspect="1"/>
          </p:cNvPicPr>
          <p:nvPr/>
        </p:nvPicPr>
        <p:blipFill>
          <a:blip r:embed="rId2"/>
          <a:stretch>
            <a:fillRect/>
          </a:stretch>
        </p:blipFill>
        <p:spPr>
          <a:xfrm>
            <a:off x="986216" y="1930197"/>
            <a:ext cx="3841796" cy="4198403"/>
          </a:xfrm>
          <a:prstGeom prst="rect">
            <a:avLst/>
          </a:prstGeom>
          <a:noFill/>
          <a:ln cap="flat">
            <a:noFill/>
          </a:ln>
        </p:spPr>
      </p:pic>
      <p:sp>
        <p:nvSpPr>
          <p:cNvPr id="6" name="TextBox 4">
            <a:extLst>
              <a:ext uri="{FF2B5EF4-FFF2-40B4-BE49-F238E27FC236}">
                <a16:creationId xmlns:a16="http://schemas.microsoft.com/office/drawing/2014/main" id="{A9E7B273-C0B7-47DC-2EFD-8467B80445B3}"/>
              </a:ext>
            </a:extLst>
          </p:cNvPr>
          <p:cNvSpPr txBox="1"/>
          <p:nvPr/>
        </p:nvSpPr>
        <p:spPr>
          <a:xfrm>
            <a:off x="1926915" y="6003785"/>
            <a:ext cx="2038636" cy="249622"/>
          </a:xfrm>
          <a:prstGeom prst="rect">
            <a:avLst/>
          </a:prstGeom>
          <a:noFill/>
          <a:ln cap="flat">
            <a:noFill/>
          </a:ln>
        </p:spPr>
        <p:txBody>
          <a:bodyPr vert="horz" wrap="square" lIns="91440" tIns="45720" rIns="91440" bIns="45720" anchor="t" anchorCtr="0" compatLnSpc="1">
            <a:spAutoFit/>
          </a:bodyPr>
          <a:lstStyle/>
          <a:p>
            <a:pPr marL="0" marR="0" lvl="0" indent="0" algn="l" defTabSz="667512"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22" b="0" i="1" u="none" strike="noStrike" kern="1200" cap="none" spc="0" baseline="0" dirty="0">
                <a:solidFill>
                  <a:srgbClr val="000000"/>
                </a:solidFill>
                <a:uFillTx/>
                <a:latin typeface="Calibri"/>
              </a:rPr>
              <a:t>Photo courtesy of NWS Mobile</a:t>
            </a:r>
            <a:endParaRPr lang="en-US" sz="1400" b="0" i="1" u="none" strike="noStrike" kern="1200" cap="none" spc="0" baseline="0" dirty="0">
              <a:solidFill>
                <a:srgbClr val="000000"/>
              </a:solidFill>
              <a:uFillTx/>
              <a:latin typeface="Calibri"/>
            </a:endParaRPr>
          </a:p>
        </p:txBody>
      </p:sp>
      <p:sp>
        <p:nvSpPr>
          <p:cNvPr id="7" name="Content Placeholder 2">
            <a:extLst>
              <a:ext uri="{FF2B5EF4-FFF2-40B4-BE49-F238E27FC236}">
                <a16:creationId xmlns:a16="http://schemas.microsoft.com/office/drawing/2014/main" id="{134740BC-8FA3-C7EA-4D27-5754F42D3150}"/>
              </a:ext>
            </a:extLst>
          </p:cNvPr>
          <p:cNvSpPr txBox="1"/>
          <p:nvPr/>
        </p:nvSpPr>
        <p:spPr>
          <a:xfrm>
            <a:off x="5141744" y="2806769"/>
            <a:ext cx="2404369" cy="2651915"/>
          </a:xfrm>
          <a:prstGeom prst="rect">
            <a:avLst/>
          </a:prstGeom>
          <a:noFill/>
          <a:ln cap="flat">
            <a:noFill/>
          </a:ln>
        </p:spPr>
        <p:txBody>
          <a:bodyPr vert="horz" wrap="square" lIns="91440" tIns="45720" rIns="91440" bIns="45720" anchor="t" anchorCtr="0" compatLnSpc="1">
            <a:normAutofit/>
          </a:bodyPr>
          <a:lstStyle/>
          <a:p>
            <a:pPr marL="166878" marR="0" lvl="0" indent="-166878" algn="l" defTabSz="667512" rtl="0" fontAlgn="auto" hangingPunct="1">
              <a:lnSpc>
                <a:spcPct val="90000"/>
              </a:lnSpc>
              <a:spcBef>
                <a:spcPts val="730"/>
              </a:spcBef>
              <a:spcAft>
                <a:spcPts val="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Poarch Creek Fire Station 1 housed Seminole Tribe while waiting for mission assignment in Waveland, MS</a:t>
            </a:r>
          </a:p>
          <a:p>
            <a:pPr marL="166878" marR="0" lvl="0" indent="-166878" algn="l" defTabSz="667512" rtl="0" fontAlgn="auto" hangingPunct="1">
              <a:lnSpc>
                <a:spcPct val="90000"/>
              </a:lnSpc>
              <a:spcBef>
                <a:spcPts val="730"/>
              </a:spcBef>
              <a:spcAft>
                <a:spcPts val="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Poarch Creek given clearance to pass through area to deliver requested supplies</a:t>
            </a:r>
          </a:p>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1500" b="0" i="0" u="none" strike="noStrike" kern="1200" cap="none" spc="0" baseline="0" dirty="0">
              <a:solidFill>
                <a:srgbClr val="000000"/>
              </a:solidFill>
              <a:uFillTx/>
              <a:latin typeface="Calibri"/>
            </a:endParaRPr>
          </a:p>
        </p:txBody>
      </p:sp>
      <p:sp>
        <p:nvSpPr>
          <p:cNvPr id="9" name="Content Placeholder 2">
            <a:extLst>
              <a:ext uri="{FF2B5EF4-FFF2-40B4-BE49-F238E27FC236}">
                <a16:creationId xmlns:a16="http://schemas.microsoft.com/office/drawing/2014/main" id="{9F95509F-B9E3-44FC-C446-363BBB5A55F2}"/>
              </a:ext>
            </a:extLst>
          </p:cNvPr>
          <p:cNvSpPr txBox="1"/>
          <p:nvPr/>
        </p:nvSpPr>
        <p:spPr>
          <a:xfrm>
            <a:off x="7859834" y="2806769"/>
            <a:ext cx="2404369" cy="2651915"/>
          </a:xfrm>
          <a:prstGeom prst="rect">
            <a:avLst/>
          </a:prstGeom>
          <a:noFill/>
          <a:ln cap="flat">
            <a:noFill/>
          </a:ln>
        </p:spPr>
        <p:txBody>
          <a:bodyPr vert="horz" wrap="square" lIns="91440" tIns="45720" rIns="91440" bIns="45720" anchor="t" anchorCtr="0" compatLnSpc="1">
            <a:normAutofit/>
          </a:bodyPr>
          <a:lstStyle/>
          <a:p>
            <a:pPr marL="166878" marR="0" lvl="0" indent="-166878" algn="l" defTabSz="667512" rtl="0" fontAlgn="auto" hangingPunct="1">
              <a:lnSpc>
                <a:spcPct val="90000"/>
              </a:lnSpc>
              <a:spcBef>
                <a:spcPts val="730"/>
              </a:spcBef>
              <a:spcAft>
                <a:spcPts val="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Chitimacha Tribe of Louisiana requested supplies from Poarch Creek, including stethoscopes &amp; otoscopes</a:t>
            </a:r>
          </a:p>
          <a:p>
            <a:pPr marL="166878" marR="0" lvl="0" indent="-166878" algn="l" defTabSz="667512" rtl="0" fontAlgn="auto" hangingPunct="1">
              <a:lnSpc>
                <a:spcPct val="90000"/>
              </a:lnSpc>
              <a:spcBef>
                <a:spcPts val="730"/>
              </a:spcBef>
              <a:spcAft>
                <a:spcPts val="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Casino parking garage used as a shelter for hurricane victims from Orleans Parish</a:t>
            </a:r>
          </a:p>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1500" b="0" i="0" u="none" strike="noStrike" kern="1200" cap="none" spc="0" baseline="0" dirty="0">
              <a:solidFill>
                <a:srgbClr val="000000"/>
              </a:solidFill>
              <a:uFillTx/>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0C777303-4A2A-1BDA-249F-F7364D2C3256}"/>
              </a:ext>
            </a:extLst>
          </p:cNvPr>
          <p:cNvSpPr>
            <a:spLocks noMove="1" noResize="1"/>
          </p:cNvSpPr>
          <p:nvPr/>
        </p:nvSpPr>
        <p:spPr>
          <a:xfrm>
            <a:off x="9" y="0"/>
            <a:ext cx="12191987" cy="2265032"/>
          </a:xfrm>
          <a:prstGeom prst="rect">
            <a:avLst/>
          </a:prstGeom>
          <a:solidFill>
            <a:srgbClr val="26262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3" name="Title 1">
            <a:extLst>
              <a:ext uri="{FF2B5EF4-FFF2-40B4-BE49-F238E27FC236}">
                <a16:creationId xmlns:a16="http://schemas.microsoft.com/office/drawing/2014/main" id="{A9F95A41-953B-0C95-1963-0E72F265200D}"/>
              </a:ext>
            </a:extLst>
          </p:cNvPr>
          <p:cNvSpPr txBox="1">
            <a:spLocks noGrp="1"/>
          </p:cNvSpPr>
          <p:nvPr>
            <p:ph type="title"/>
          </p:nvPr>
        </p:nvSpPr>
        <p:spPr>
          <a:xfrm>
            <a:off x="1151741" y="460903"/>
            <a:ext cx="9888495" cy="1520372"/>
          </a:xfrm>
        </p:spPr>
        <p:txBody>
          <a:bodyPr/>
          <a:lstStyle/>
          <a:p>
            <a:pPr lvl="0"/>
            <a:r>
              <a:rPr lang="en-US" i="1" dirty="0">
                <a:solidFill>
                  <a:srgbClr val="FFFFFF"/>
                </a:solidFill>
              </a:rPr>
              <a:t>Hurricane Rita Response</a:t>
            </a:r>
            <a:br>
              <a:rPr lang="en-US" i="1" dirty="0">
                <a:solidFill>
                  <a:srgbClr val="FFFFFF"/>
                </a:solidFill>
              </a:rPr>
            </a:br>
            <a:r>
              <a:rPr lang="en-US" i="1" dirty="0">
                <a:solidFill>
                  <a:srgbClr val="FFFFFF"/>
                </a:solidFill>
              </a:rPr>
              <a:t>2005</a:t>
            </a:r>
          </a:p>
        </p:txBody>
      </p:sp>
      <p:sp>
        <p:nvSpPr>
          <p:cNvPr id="4" name="Rectangle 15">
            <a:extLst>
              <a:ext uri="{FF2B5EF4-FFF2-40B4-BE49-F238E27FC236}">
                <a16:creationId xmlns:a16="http://schemas.microsoft.com/office/drawing/2014/main" id="{A86BCC31-9531-D80B-FBE2-BF9D04D9CD97}"/>
              </a:ext>
            </a:extLst>
          </p:cNvPr>
          <p:cNvSpPr>
            <a:spLocks noMove="1" noResize="1"/>
          </p:cNvSpPr>
          <p:nvPr/>
        </p:nvSpPr>
        <p:spPr>
          <a:xfrm>
            <a:off x="0" y="2265041"/>
            <a:ext cx="12191987" cy="4639071"/>
          </a:xfrm>
          <a:prstGeom prst="rect">
            <a:avLst/>
          </a:pr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pic>
        <p:nvPicPr>
          <p:cNvPr id="5" name="Picture 6">
            <a:extLst>
              <a:ext uri="{FF2B5EF4-FFF2-40B4-BE49-F238E27FC236}">
                <a16:creationId xmlns:a16="http://schemas.microsoft.com/office/drawing/2014/main" id="{88E2BBD3-C8CD-0589-0489-8F5C7A93BC45}"/>
              </a:ext>
            </a:extLst>
          </p:cNvPr>
          <p:cNvPicPr>
            <a:picLocks noChangeAspect="1"/>
          </p:cNvPicPr>
          <p:nvPr/>
        </p:nvPicPr>
        <p:blipFill>
          <a:blip r:embed="rId2"/>
          <a:stretch>
            <a:fillRect/>
          </a:stretch>
        </p:blipFill>
        <p:spPr>
          <a:xfrm>
            <a:off x="5546366" y="2411711"/>
            <a:ext cx="4024749" cy="3844795"/>
          </a:xfrm>
          <a:prstGeom prst="rect">
            <a:avLst/>
          </a:prstGeom>
          <a:noFill/>
          <a:ln cap="flat">
            <a:noFill/>
          </a:ln>
        </p:spPr>
      </p:pic>
      <p:sp>
        <p:nvSpPr>
          <p:cNvPr id="6" name="TextBox 7">
            <a:extLst>
              <a:ext uri="{FF2B5EF4-FFF2-40B4-BE49-F238E27FC236}">
                <a16:creationId xmlns:a16="http://schemas.microsoft.com/office/drawing/2014/main" id="{21FD9EEC-1A79-A04F-91D3-FE0465A123D1}"/>
              </a:ext>
            </a:extLst>
          </p:cNvPr>
          <p:cNvSpPr txBox="1"/>
          <p:nvPr/>
        </p:nvSpPr>
        <p:spPr>
          <a:xfrm>
            <a:off x="6503240" y="6220233"/>
            <a:ext cx="1852327" cy="400114"/>
          </a:xfrm>
          <a:prstGeom prst="rect">
            <a:avLst/>
          </a:prstGeom>
          <a:noFill/>
          <a:ln cap="flat">
            <a:noFill/>
          </a:ln>
        </p:spPr>
        <p:txBody>
          <a:bodyPr vert="horz" wrap="square" lIns="91440" tIns="45720" rIns="91440" bIns="45720" anchor="t" anchorCtr="1" compatLnSpc="1">
            <a:spAutoFit/>
          </a:bodyPr>
          <a:lstStyle/>
          <a:p>
            <a:pPr marL="0" marR="0" lvl="0" indent="0" algn="ctr" defTabSz="612648"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0" b="0" i="1" u="none" strike="noStrike" kern="1200" cap="none" spc="0" baseline="0" dirty="0">
                <a:solidFill>
                  <a:srgbClr val="000000"/>
                </a:solidFill>
                <a:uFillTx/>
                <a:latin typeface="Calibri"/>
              </a:rPr>
              <a:t>Photo courtesy of NWS Houston/Galveston, TX</a:t>
            </a:r>
          </a:p>
        </p:txBody>
      </p:sp>
      <p:sp>
        <p:nvSpPr>
          <p:cNvPr id="7" name="Content Placeholder 2">
            <a:extLst>
              <a:ext uri="{FF2B5EF4-FFF2-40B4-BE49-F238E27FC236}">
                <a16:creationId xmlns:a16="http://schemas.microsoft.com/office/drawing/2014/main" id="{14ADBE38-D885-FB7C-6A9E-F96A1FD4C4C7}"/>
              </a:ext>
            </a:extLst>
          </p:cNvPr>
          <p:cNvSpPr/>
          <p:nvPr/>
        </p:nvSpPr>
        <p:spPr>
          <a:xfrm>
            <a:off x="1156853" y="2886907"/>
            <a:ext cx="4024749" cy="1962183"/>
          </a:xfrm>
          <a:prstGeom prst="rect">
            <a:avLst/>
          </a:prstGeom>
          <a:noFill/>
          <a:ln cap="flat">
            <a:noFill/>
            <a:prstDash val="solid"/>
          </a:ln>
        </p:spPr>
        <p:txBody>
          <a:bodyPr vert="horz" wrap="square" lIns="91440" tIns="45720" rIns="91440" bIns="45720" anchor="t" anchorCtr="0" compatLnSpc="1">
            <a:normAutofit/>
          </a:bodyPr>
          <a:lstStyle/>
          <a:p>
            <a:pPr marL="0" marR="0" lvl="0" indent="0" algn="l" defTabSz="612648"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500" b="0" i="0" u="none" strike="noStrike" kern="1200" cap="none" spc="0" baseline="0" dirty="0">
                <a:solidFill>
                  <a:srgbClr val="000000"/>
                </a:solidFill>
                <a:uFillTx/>
                <a:latin typeface="Calibri"/>
              </a:rPr>
              <a:t>Poarch Creek Tribal Members drove generators to Alabama-Coushatta Tribe of Texas prior to Hurricane Rita’s landfall</a:t>
            </a:r>
          </a:p>
          <a:p>
            <a:pPr marL="0" marR="0" lvl="0" indent="0" algn="l" defTabSz="612648"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500" b="0" i="0" u="none" strike="noStrike" kern="1200" cap="none" spc="0" baseline="0" dirty="0">
                <a:solidFill>
                  <a:srgbClr val="000000"/>
                </a:solidFill>
                <a:uFillTx/>
                <a:latin typeface="Calibri"/>
              </a:rPr>
              <a:t>Unplanned route north out of hurricane’s path in order to return to Poarch Creek Reservation</a:t>
            </a:r>
          </a:p>
          <a:p>
            <a:pPr marL="0" marR="0" lvl="0" indent="0" algn="l" defTabSz="612648"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endParaRPr lang="en-US" sz="1206" b="0" i="0" u="none" strike="noStrike" kern="1200" cap="none" spc="0" baseline="0" dirty="0">
              <a:solidFill>
                <a:srgbClr val="000000"/>
              </a:solidFill>
              <a:uFillTx/>
              <a:latin typeface="Calibri"/>
            </a:endParaRPr>
          </a:p>
          <a:p>
            <a:pPr marL="0" marR="0" lvl="0" indent="0" algn="l" defTabSz="612648"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endParaRPr lang="en-US" sz="1206" b="0" i="0" u="none" strike="noStrike" kern="1200" cap="none" spc="0" baseline="0" dirty="0">
              <a:solidFill>
                <a:srgbClr val="000000"/>
              </a:solidFill>
              <a:uFillTx/>
              <a:latin typeface="Calibri"/>
            </a:endParaRPr>
          </a:p>
          <a:p>
            <a:pPr marL="0" marR="0" lvl="0" indent="0" algn="l" defTabSz="612648" rtl="0" fontAlgn="auto" hangingPunct="1">
              <a:lnSpc>
                <a:spcPct val="100000"/>
              </a:lnSpc>
              <a:spcBef>
                <a:spcPts val="0"/>
              </a:spcBef>
              <a:spcAft>
                <a:spcPts val="600"/>
              </a:spcAft>
              <a:buNone/>
              <a:tabLst/>
              <a:defRPr sz="1800" b="0" i="0" u="none" strike="noStrike" kern="0" cap="none" spc="0" baseline="0">
                <a:solidFill>
                  <a:srgbClr val="000000"/>
                </a:solidFill>
                <a:uFillTx/>
              </a:defRPr>
            </a:pPr>
            <a:endParaRPr lang="en-US" sz="1206"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7B4601CD-EAA8-0DDD-C7B7-417C4BDDBFA0}"/>
              </a:ext>
            </a:extLst>
          </p:cNvPr>
          <p:cNvSpPr>
            <a:spLocks noMove="1" noResize="1"/>
          </p:cNvSpPr>
          <p:nvPr/>
        </p:nvSpPr>
        <p:spPr>
          <a:xfrm>
            <a:off x="0" y="0"/>
            <a:ext cx="12191996" cy="6858000"/>
          </a:xfrm>
          <a:prstGeom prst="rect">
            <a:avLst/>
          </a:prstGeom>
          <a:solidFill>
            <a:srgbClr val="0D0D0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3" name="Title 1">
            <a:extLst>
              <a:ext uri="{FF2B5EF4-FFF2-40B4-BE49-F238E27FC236}">
                <a16:creationId xmlns:a16="http://schemas.microsoft.com/office/drawing/2014/main" id="{21F53996-C367-7A2D-E8C9-6A81ED69CE84}"/>
              </a:ext>
            </a:extLst>
          </p:cNvPr>
          <p:cNvSpPr txBox="1">
            <a:spLocks noGrp="1"/>
          </p:cNvSpPr>
          <p:nvPr>
            <p:ph type="title"/>
          </p:nvPr>
        </p:nvSpPr>
        <p:spPr>
          <a:xfrm>
            <a:off x="577352" y="669926"/>
            <a:ext cx="3556494" cy="4812752"/>
          </a:xfrm>
        </p:spPr>
        <p:txBody>
          <a:bodyPr anchor="b"/>
          <a:lstStyle/>
          <a:p>
            <a:pPr lvl="0" algn="r"/>
            <a:r>
              <a:rPr lang="en-US" sz="5100" i="1" dirty="0">
                <a:solidFill>
                  <a:srgbClr val="FFFFFF"/>
                </a:solidFill>
              </a:rPr>
              <a:t>2011 Tornado Outbreak </a:t>
            </a:r>
            <a:br>
              <a:rPr lang="en-US" sz="5100" i="1" dirty="0">
                <a:solidFill>
                  <a:srgbClr val="FFFFFF"/>
                </a:solidFill>
              </a:rPr>
            </a:br>
            <a:r>
              <a:rPr lang="en-US" sz="5100" i="1" dirty="0">
                <a:solidFill>
                  <a:srgbClr val="FFFFFF"/>
                </a:solidFill>
              </a:rPr>
              <a:t>Cordova, AL in Walker County</a:t>
            </a:r>
          </a:p>
        </p:txBody>
      </p:sp>
      <p:cxnSp>
        <p:nvCxnSpPr>
          <p:cNvPr id="4" name="Straight Connector 15">
            <a:extLst>
              <a:ext uri="{FF2B5EF4-FFF2-40B4-BE49-F238E27FC236}">
                <a16:creationId xmlns:a16="http://schemas.microsoft.com/office/drawing/2014/main" id="{B29BD310-9D72-B3DD-07AB-5EF76F93FD68}"/>
              </a:ext>
            </a:extLst>
          </p:cNvPr>
          <p:cNvCxnSpPr>
            <a:cxnSpLocks noMove="1" noResize="1"/>
          </p:cNvCxnSpPr>
          <p:nvPr/>
        </p:nvCxnSpPr>
        <p:spPr>
          <a:xfrm flipH="1">
            <a:off x="126205" y="5597874"/>
            <a:ext cx="4007632" cy="0"/>
          </a:xfrm>
          <a:prstGeom prst="straightConnector1">
            <a:avLst/>
          </a:prstGeom>
          <a:noFill/>
          <a:ln w="12701" cap="flat">
            <a:solidFill>
              <a:srgbClr val="ED7D31"/>
            </a:solidFill>
            <a:prstDash val="solid"/>
            <a:miter/>
          </a:ln>
        </p:spPr>
      </p:cxnSp>
      <p:sp>
        <p:nvSpPr>
          <p:cNvPr id="5" name="Rectangle 17">
            <a:extLst>
              <a:ext uri="{FF2B5EF4-FFF2-40B4-BE49-F238E27FC236}">
                <a16:creationId xmlns:a16="http://schemas.microsoft.com/office/drawing/2014/main" id="{D8E3E376-92F3-216B-317A-0904EB96FC2A}"/>
              </a:ext>
            </a:extLst>
          </p:cNvPr>
          <p:cNvSpPr>
            <a:spLocks noMove="1" noResize="1"/>
          </p:cNvSpPr>
          <p:nvPr/>
        </p:nvSpPr>
        <p:spPr>
          <a:xfrm>
            <a:off x="126205" y="115196"/>
            <a:ext cx="11939585" cy="6627616"/>
          </a:xfrm>
          <a:prstGeom prst="rect">
            <a:avLst/>
          </a:prstGeom>
          <a:noFill/>
          <a:ln w="12701" cap="flat">
            <a:solidFill>
              <a:srgbClr val="ED7D3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6" name="Content Placeholder 2">
            <a:extLst>
              <a:ext uri="{FF2B5EF4-FFF2-40B4-BE49-F238E27FC236}">
                <a16:creationId xmlns:a16="http://schemas.microsoft.com/office/drawing/2014/main" id="{3A1EC148-DFD0-38C7-6EC7-FF7B51EA2C38}"/>
              </a:ext>
            </a:extLst>
          </p:cNvPr>
          <p:cNvSpPr/>
          <p:nvPr/>
        </p:nvSpPr>
        <p:spPr>
          <a:xfrm>
            <a:off x="5916378" y="1014654"/>
            <a:ext cx="2519364" cy="971211"/>
          </a:xfrm>
          <a:prstGeom prst="rect">
            <a:avLst/>
          </a:prstGeom>
          <a:noFill/>
          <a:ln cap="flat">
            <a:noFill/>
            <a:prstDash val="solid"/>
          </a:ln>
        </p:spPr>
        <p:txBody>
          <a:bodyPr vert="horz" wrap="square" lIns="91440" tIns="45720" rIns="91440" bIns="45720" anchor="t" anchorCtr="0" compatLnSpc="1">
            <a:normAutofit/>
          </a:bodyPr>
          <a:lstStyle/>
          <a:p>
            <a:pPr marL="0" marR="0" lvl="0" indent="0" algn="l" defTabSz="55778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600" b="0" i="0" u="none" strike="noStrike" kern="1200" cap="none" spc="0" baseline="0" dirty="0">
                <a:solidFill>
                  <a:srgbClr val="FFFFFF"/>
                </a:solidFill>
                <a:uFillTx/>
                <a:latin typeface="Calibri"/>
              </a:rPr>
              <a:t>Poarch Creek Personnel set up Mobile Clinic in Cordova, AL after Tornadoes</a:t>
            </a:r>
          </a:p>
          <a:p>
            <a:pPr marL="0" marR="0" lvl="0" indent="0" algn="l"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endParaRPr lang="en-US" sz="3200" b="0" i="0" u="none" strike="noStrike" kern="1200" cap="none" spc="0" baseline="0" dirty="0">
              <a:solidFill>
                <a:srgbClr val="000000"/>
              </a:solidFill>
              <a:uFillTx/>
              <a:latin typeface="Calibri"/>
            </a:endParaRPr>
          </a:p>
        </p:txBody>
      </p:sp>
      <p:pic>
        <p:nvPicPr>
          <p:cNvPr id="7" name="Picture 6">
            <a:extLst>
              <a:ext uri="{FF2B5EF4-FFF2-40B4-BE49-F238E27FC236}">
                <a16:creationId xmlns:a16="http://schemas.microsoft.com/office/drawing/2014/main" id="{99123C94-7A12-40AA-A7D7-1C4A22A51D6A}"/>
              </a:ext>
            </a:extLst>
          </p:cNvPr>
          <p:cNvPicPr>
            <a:picLocks noChangeAspect="1"/>
          </p:cNvPicPr>
          <p:nvPr/>
        </p:nvPicPr>
        <p:blipFill>
          <a:blip r:embed="rId2"/>
          <a:stretch>
            <a:fillRect/>
          </a:stretch>
        </p:blipFill>
        <p:spPr>
          <a:xfrm>
            <a:off x="5983669" y="1985866"/>
            <a:ext cx="4434026" cy="3325517"/>
          </a:xfrm>
          <a:prstGeom prst="rect">
            <a:avLst/>
          </a:prstGeom>
          <a:noFill/>
          <a:ln cap="flat">
            <a:noFill/>
          </a:ln>
        </p:spPr>
      </p:pic>
      <p:sp>
        <p:nvSpPr>
          <p:cNvPr id="8" name="TextBox 7">
            <a:extLst>
              <a:ext uri="{FF2B5EF4-FFF2-40B4-BE49-F238E27FC236}">
                <a16:creationId xmlns:a16="http://schemas.microsoft.com/office/drawing/2014/main" id="{0A395670-30A3-5902-56A1-F996E604279D}"/>
              </a:ext>
            </a:extLst>
          </p:cNvPr>
          <p:cNvSpPr txBox="1"/>
          <p:nvPr/>
        </p:nvSpPr>
        <p:spPr>
          <a:xfrm>
            <a:off x="7096128" y="5482678"/>
            <a:ext cx="2250969" cy="246220"/>
          </a:xfrm>
          <a:prstGeom prst="rect">
            <a:avLst/>
          </a:prstGeom>
          <a:noFill/>
          <a:ln cap="flat">
            <a:noFill/>
          </a:ln>
        </p:spPr>
        <p:txBody>
          <a:bodyPr vert="horz" wrap="square" lIns="91440" tIns="45720" rIns="91440" bIns="45720" anchor="t" anchorCtr="0" compatLnSpc="1">
            <a:spAutoFit/>
          </a:bodyPr>
          <a:lstStyle/>
          <a:p>
            <a:pPr marL="0" marR="0" lvl="0" indent="0" algn="l" defTabSz="55778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0" b="0" i="1" u="none" strike="noStrike" kern="1200" cap="none" spc="0" baseline="0" dirty="0">
                <a:solidFill>
                  <a:srgbClr val="FFFFFF"/>
                </a:solidFill>
                <a:uFillTx/>
                <a:latin typeface="Calibri"/>
              </a:rPr>
              <a:t>Photo courtesy of NWS Birmingham</a:t>
            </a:r>
            <a:endParaRPr lang="en-US" sz="1800" b="0" i="1" u="none" strike="noStrike" kern="1200" cap="none" spc="0" baseline="0" dirty="0">
              <a:solidFill>
                <a:srgbClr val="FFFFFF"/>
              </a:solidFill>
              <a:uFillTx/>
              <a:latin typeface="Calibri"/>
            </a:endParaRPr>
          </a:p>
        </p:txBody>
      </p:sp>
      <p:sp>
        <p:nvSpPr>
          <p:cNvPr id="9" name="TextBox 8">
            <a:extLst>
              <a:ext uri="{FF2B5EF4-FFF2-40B4-BE49-F238E27FC236}">
                <a16:creationId xmlns:a16="http://schemas.microsoft.com/office/drawing/2014/main" id="{DF4A0AB3-F695-0EFF-E052-D15861CDDC76}"/>
              </a:ext>
            </a:extLst>
          </p:cNvPr>
          <p:cNvSpPr txBox="1"/>
          <p:nvPr/>
        </p:nvSpPr>
        <p:spPr>
          <a:xfrm>
            <a:off x="7176055" y="5311383"/>
            <a:ext cx="2049243" cy="246220"/>
          </a:xfrm>
          <a:prstGeom prst="rect">
            <a:avLst/>
          </a:prstGeom>
          <a:noFill/>
          <a:ln cap="flat">
            <a:noFill/>
          </a:ln>
        </p:spPr>
        <p:txBody>
          <a:bodyPr vert="horz" wrap="square" lIns="91440" tIns="45720" rIns="91440" bIns="45720" anchor="t" anchorCtr="0" compatLnSpc="1">
            <a:spAutoFit/>
          </a:bodyPr>
          <a:lstStyle/>
          <a:p>
            <a:pPr marL="0" marR="0" lvl="0" indent="0" algn="l" defTabSz="55778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0" b="1" i="0" u="none" strike="noStrike" kern="1200" cap="none" spc="0" baseline="0" dirty="0">
                <a:solidFill>
                  <a:srgbClr val="FFFFFF"/>
                </a:solidFill>
                <a:uFillTx/>
                <a:latin typeface="Calibri"/>
              </a:rPr>
              <a:t>Aerial of Cordova from the West</a:t>
            </a:r>
            <a:endParaRPr lang="en-US" sz="1800" b="1" i="0" u="none" strike="noStrike" kern="1200" cap="none" spc="0" baseline="0" dirty="0">
              <a:solidFill>
                <a:srgbClr val="FFFFFF"/>
              </a:solidFill>
              <a:uFillTx/>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5">
            <a:extLst>
              <a:ext uri="{FF2B5EF4-FFF2-40B4-BE49-F238E27FC236}">
                <a16:creationId xmlns:a16="http://schemas.microsoft.com/office/drawing/2014/main" id="{A641EAAB-7147-A2ED-38C4-A723B908301C}"/>
              </a:ext>
            </a:extLst>
          </p:cNvPr>
          <p:cNvSpPr>
            <a:spLocks noMove="1" noResize="1"/>
          </p:cNvSpPr>
          <p:nvPr/>
        </p:nvSpPr>
        <p:spPr>
          <a:xfrm>
            <a:off x="0" y="0"/>
            <a:ext cx="12191996" cy="6858000"/>
          </a:xfrm>
          <a:prstGeom prst="rect">
            <a:avLst/>
          </a:prstGeom>
          <a:solidFill>
            <a:srgbClr val="0D0D0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3" name="Title 1">
            <a:extLst>
              <a:ext uri="{FF2B5EF4-FFF2-40B4-BE49-F238E27FC236}">
                <a16:creationId xmlns:a16="http://schemas.microsoft.com/office/drawing/2014/main" id="{B6F1D4F3-555A-9D91-9A48-0BD8369EF297}"/>
              </a:ext>
            </a:extLst>
          </p:cNvPr>
          <p:cNvSpPr txBox="1">
            <a:spLocks noGrp="1"/>
          </p:cNvSpPr>
          <p:nvPr>
            <p:ph type="title"/>
          </p:nvPr>
        </p:nvSpPr>
        <p:spPr>
          <a:xfrm>
            <a:off x="577352" y="669926"/>
            <a:ext cx="3556494" cy="4812752"/>
          </a:xfrm>
        </p:spPr>
        <p:txBody>
          <a:bodyPr anchor="b"/>
          <a:lstStyle/>
          <a:p>
            <a:pPr lvl="0" algn="r"/>
            <a:r>
              <a:rPr lang="en-US" sz="6000" i="1" dirty="0">
                <a:solidFill>
                  <a:srgbClr val="FFFFFF"/>
                </a:solidFill>
              </a:rPr>
              <a:t>2011 Tornado Outbreak </a:t>
            </a:r>
            <a:br>
              <a:rPr lang="en-US" sz="6000" i="1" dirty="0">
                <a:solidFill>
                  <a:srgbClr val="FFFFFF"/>
                </a:solidFill>
              </a:rPr>
            </a:br>
            <a:r>
              <a:rPr lang="en-US" sz="6000" i="1" dirty="0">
                <a:solidFill>
                  <a:srgbClr val="FFFFFF"/>
                </a:solidFill>
              </a:rPr>
              <a:t>Tuscaloosa County, AL </a:t>
            </a:r>
          </a:p>
        </p:txBody>
      </p:sp>
      <p:cxnSp>
        <p:nvCxnSpPr>
          <p:cNvPr id="4" name="Straight Connector 17">
            <a:extLst>
              <a:ext uri="{FF2B5EF4-FFF2-40B4-BE49-F238E27FC236}">
                <a16:creationId xmlns:a16="http://schemas.microsoft.com/office/drawing/2014/main" id="{44A0DC9A-92C4-E8E4-07A9-477748F22D2B}"/>
              </a:ext>
            </a:extLst>
          </p:cNvPr>
          <p:cNvCxnSpPr>
            <a:cxnSpLocks noMove="1" noResize="1"/>
          </p:cNvCxnSpPr>
          <p:nvPr/>
        </p:nvCxnSpPr>
        <p:spPr>
          <a:xfrm flipH="1">
            <a:off x="126205" y="5597874"/>
            <a:ext cx="4007632" cy="0"/>
          </a:xfrm>
          <a:prstGeom prst="straightConnector1">
            <a:avLst/>
          </a:prstGeom>
          <a:noFill/>
          <a:ln w="12701" cap="flat">
            <a:solidFill>
              <a:srgbClr val="ED7D31"/>
            </a:solidFill>
            <a:prstDash val="solid"/>
            <a:miter/>
          </a:ln>
        </p:spPr>
      </p:cxnSp>
      <p:sp>
        <p:nvSpPr>
          <p:cNvPr id="5" name="Rectangle 19">
            <a:extLst>
              <a:ext uri="{FF2B5EF4-FFF2-40B4-BE49-F238E27FC236}">
                <a16:creationId xmlns:a16="http://schemas.microsoft.com/office/drawing/2014/main" id="{D3A3948A-D1D5-E3DE-1CAB-91C9692C2682}"/>
              </a:ext>
            </a:extLst>
          </p:cNvPr>
          <p:cNvSpPr>
            <a:spLocks noMove="1" noResize="1"/>
          </p:cNvSpPr>
          <p:nvPr/>
        </p:nvSpPr>
        <p:spPr>
          <a:xfrm>
            <a:off x="126205" y="115196"/>
            <a:ext cx="11939585" cy="6627616"/>
          </a:xfrm>
          <a:prstGeom prst="rect">
            <a:avLst/>
          </a:prstGeom>
          <a:noFill/>
          <a:ln w="12701" cap="flat">
            <a:solidFill>
              <a:srgbClr val="ED7D3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6" name="Content Placeholder 2">
            <a:extLst>
              <a:ext uri="{FF2B5EF4-FFF2-40B4-BE49-F238E27FC236}">
                <a16:creationId xmlns:a16="http://schemas.microsoft.com/office/drawing/2014/main" id="{23A51FE0-D020-05EA-2986-8F33CD747BBE}"/>
              </a:ext>
            </a:extLst>
          </p:cNvPr>
          <p:cNvSpPr/>
          <p:nvPr/>
        </p:nvSpPr>
        <p:spPr>
          <a:xfrm>
            <a:off x="4892853" y="1423382"/>
            <a:ext cx="3165305" cy="1269013"/>
          </a:xfrm>
          <a:prstGeom prst="rect">
            <a:avLst/>
          </a:prstGeom>
          <a:noFill/>
          <a:ln cap="flat">
            <a:noFill/>
            <a:prstDash val="solid"/>
          </a:ln>
        </p:spPr>
        <p:txBody>
          <a:bodyPr vert="horz" wrap="square" lIns="91440" tIns="45720" rIns="91440" bIns="45720" anchor="t" anchorCtr="0" compatLnSpc="1">
            <a:normAutofit/>
          </a:bodyPr>
          <a:lstStyle/>
          <a:p>
            <a:pPr marL="0" marR="0" lvl="0" indent="0" algn="l" defTabSz="557784" rtl="0" fontAlgn="auto" hangingPunct="1">
              <a:lnSpc>
                <a:spcPct val="9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400" b="0" i="0" u="none" strike="noStrike" kern="1200" cap="none" spc="0" baseline="0" dirty="0">
                <a:solidFill>
                  <a:srgbClr val="FFFFFF"/>
                </a:solidFill>
                <a:uFillTx/>
                <a:latin typeface="Calibri"/>
              </a:rPr>
              <a:t>Escorted trucks with generators to Tuscaloosa </a:t>
            </a:r>
          </a:p>
          <a:p>
            <a:pPr marL="0" marR="0" lvl="0" indent="0" algn="l" defTabSz="557784" rtl="0" fontAlgn="auto" hangingPunct="1">
              <a:lnSpc>
                <a:spcPct val="9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400" b="0" i="0" u="none" strike="noStrike" kern="1200" cap="none" spc="0" baseline="0" dirty="0">
                <a:solidFill>
                  <a:srgbClr val="FFFFFF"/>
                </a:solidFill>
                <a:uFillTx/>
                <a:latin typeface="Calibri"/>
              </a:rPr>
              <a:t>Poarch Creek Personnel stayed during the weekend to help clean up Alabama Fire College Campus</a:t>
            </a:r>
          </a:p>
          <a:p>
            <a:pPr marL="0" marR="0" lvl="0" indent="0" algn="l" defTabSz="914400" rtl="0" fontAlgn="auto" hangingPunct="1">
              <a:lnSpc>
                <a:spcPct val="90000"/>
              </a:lnSpc>
              <a:spcBef>
                <a:spcPts val="0"/>
              </a:spcBef>
              <a:spcAft>
                <a:spcPts val="60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pic>
        <p:nvPicPr>
          <p:cNvPr id="7" name="Picture 7">
            <a:extLst>
              <a:ext uri="{FF2B5EF4-FFF2-40B4-BE49-F238E27FC236}">
                <a16:creationId xmlns:a16="http://schemas.microsoft.com/office/drawing/2014/main" id="{5C27BC12-C72B-5831-56C7-E24D071E4EA7}"/>
              </a:ext>
            </a:extLst>
          </p:cNvPr>
          <p:cNvPicPr>
            <a:picLocks noChangeAspect="1"/>
          </p:cNvPicPr>
          <p:nvPr/>
        </p:nvPicPr>
        <p:blipFill>
          <a:blip r:embed="rId2"/>
          <a:stretch>
            <a:fillRect/>
          </a:stretch>
        </p:blipFill>
        <p:spPr>
          <a:xfrm>
            <a:off x="6869640" y="2525170"/>
            <a:ext cx="4070753" cy="3053062"/>
          </a:xfrm>
          <a:prstGeom prst="rect">
            <a:avLst/>
          </a:prstGeom>
          <a:noFill/>
          <a:ln cap="flat">
            <a:noFill/>
          </a:ln>
        </p:spPr>
      </p:pic>
      <p:sp>
        <p:nvSpPr>
          <p:cNvPr id="8" name="TextBox 8">
            <a:extLst>
              <a:ext uri="{FF2B5EF4-FFF2-40B4-BE49-F238E27FC236}">
                <a16:creationId xmlns:a16="http://schemas.microsoft.com/office/drawing/2014/main" id="{1D01FF74-579F-41FC-8525-71F4BA73ABF3}"/>
              </a:ext>
            </a:extLst>
          </p:cNvPr>
          <p:cNvSpPr txBox="1"/>
          <p:nvPr/>
        </p:nvSpPr>
        <p:spPr>
          <a:xfrm>
            <a:off x="7996994" y="5703551"/>
            <a:ext cx="2315407" cy="246220"/>
          </a:xfrm>
          <a:prstGeom prst="rect">
            <a:avLst/>
          </a:prstGeom>
          <a:noFill/>
          <a:ln cap="flat">
            <a:noFill/>
          </a:ln>
        </p:spPr>
        <p:txBody>
          <a:bodyPr vert="horz" wrap="square" lIns="91440" tIns="45720" rIns="91440" bIns="45720" anchor="t" anchorCtr="0" compatLnSpc="1">
            <a:spAutoFit/>
          </a:bodyPr>
          <a:lstStyle/>
          <a:p>
            <a:pPr marL="0" marR="0" lvl="0" indent="0" algn="l" defTabSz="55778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0" b="0" i="1" u="none" strike="noStrike" kern="1200" cap="none" spc="0" baseline="0" dirty="0">
                <a:solidFill>
                  <a:srgbClr val="FFFFFF"/>
                </a:solidFill>
                <a:uFillTx/>
                <a:latin typeface="Calibri"/>
              </a:rPr>
              <a:t>Photo courtesy of NWS Birmingham</a:t>
            </a:r>
            <a:endParaRPr lang="en-US" sz="1800" b="0" i="1" u="none" strike="noStrike" kern="1200" cap="none" spc="0" baseline="0" dirty="0">
              <a:solidFill>
                <a:srgbClr val="FFFFFF"/>
              </a:solidFill>
              <a:uFillTx/>
              <a:latin typeface="Calibri"/>
            </a:endParaRPr>
          </a:p>
        </p:txBody>
      </p:sp>
      <p:sp>
        <p:nvSpPr>
          <p:cNvPr id="9" name="TextBox 9">
            <a:extLst>
              <a:ext uri="{FF2B5EF4-FFF2-40B4-BE49-F238E27FC236}">
                <a16:creationId xmlns:a16="http://schemas.microsoft.com/office/drawing/2014/main" id="{203C516A-A3B7-AC60-F33B-CEEF6B5CCD50}"/>
              </a:ext>
            </a:extLst>
          </p:cNvPr>
          <p:cNvSpPr txBox="1"/>
          <p:nvPr/>
        </p:nvSpPr>
        <p:spPr>
          <a:xfrm>
            <a:off x="8161376" y="5554266"/>
            <a:ext cx="1711061" cy="246220"/>
          </a:xfrm>
          <a:prstGeom prst="rect">
            <a:avLst/>
          </a:prstGeom>
          <a:noFill/>
          <a:ln cap="flat">
            <a:noFill/>
          </a:ln>
        </p:spPr>
        <p:txBody>
          <a:bodyPr vert="horz" wrap="square" lIns="91440" tIns="45720" rIns="91440" bIns="45720" anchor="t" anchorCtr="0" compatLnSpc="1">
            <a:spAutoFit/>
          </a:bodyPr>
          <a:lstStyle/>
          <a:p>
            <a:pPr marL="0" marR="0" lvl="0" indent="0" algn="l" defTabSz="55778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0" b="1" i="0" u="none" strike="noStrike" kern="1200" cap="none" spc="0" baseline="0" dirty="0">
                <a:solidFill>
                  <a:srgbClr val="FFFFFF"/>
                </a:solidFill>
                <a:uFillTx/>
                <a:latin typeface="Calibri"/>
              </a:rPr>
              <a:t>Aerial View of Damage Path</a:t>
            </a:r>
            <a:endParaRPr lang="en-US" sz="1800" b="1" i="0" u="none" strike="noStrike" kern="1200" cap="none" spc="0" baseline="0" dirty="0">
              <a:solidFill>
                <a:srgbClr val="FFFFFF"/>
              </a:solidFill>
              <a:uFillTx/>
              <a:latin typeface="Calibri"/>
            </a:endParaRPr>
          </a:p>
        </p:txBody>
      </p:sp>
      <p:pic>
        <p:nvPicPr>
          <p:cNvPr id="10" name="Picture 2">
            <a:extLst>
              <a:ext uri="{FF2B5EF4-FFF2-40B4-BE49-F238E27FC236}">
                <a16:creationId xmlns:a16="http://schemas.microsoft.com/office/drawing/2014/main" id="{3FE2717C-FD6E-471D-E1EE-A4005B606BE2}"/>
              </a:ext>
            </a:extLst>
          </p:cNvPr>
          <p:cNvPicPr>
            <a:picLocks noChangeAspect="1"/>
          </p:cNvPicPr>
          <p:nvPr/>
        </p:nvPicPr>
        <p:blipFill>
          <a:blip r:embed="rId3"/>
          <a:stretch>
            <a:fillRect/>
          </a:stretch>
        </p:blipFill>
        <p:spPr>
          <a:xfrm>
            <a:off x="9453789" y="1545143"/>
            <a:ext cx="837297" cy="821094"/>
          </a:xfrm>
          <a:prstGeom prst="rect">
            <a:avLst/>
          </a:prstGeom>
          <a:noFill/>
          <a:ln cap="flat">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01481693-1087-F10A-9E5D-3DE3541F769F}"/>
              </a:ext>
            </a:extLst>
          </p:cNvPr>
          <p:cNvSpPr>
            <a:spLocks noMove="1" noResize="1"/>
          </p:cNvSpPr>
          <p:nvPr/>
        </p:nvSpPr>
        <p:spPr>
          <a:xfrm>
            <a:off x="0" y="0"/>
            <a:ext cx="12191996" cy="6858000"/>
          </a:xfrm>
          <a:prstGeom prst="rect">
            <a:avLst/>
          </a:prstGeom>
          <a:solidFill>
            <a:srgbClr val="0D0D0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3" name="Title 1">
            <a:extLst>
              <a:ext uri="{FF2B5EF4-FFF2-40B4-BE49-F238E27FC236}">
                <a16:creationId xmlns:a16="http://schemas.microsoft.com/office/drawing/2014/main" id="{E05D80F5-6ACB-37CF-3CD9-BE18C8A79E87}"/>
              </a:ext>
            </a:extLst>
          </p:cNvPr>
          <p:cNvSpPr txBox="1">
            <a:spLocks noGrp="1"/>
          </p:cNvSpPr>
          <p:nvPr>
            <p:ph type="title"/>
          </p:nvPr>
        </p:nvSpPr>
        <p:spPr>
          <a:xfrm>
            <a:off x="577352" y="669926"/>
            <a:ext cx="3556494" cy="4812752"/>
          </a:xfrm>
        </p:spPr>
        <p:txBody>
          <a:bodyPr anchor="b"/>
          <a:lstStyle/>
          <a:p>
            <a:pPr lvl="0" algn="r"/>
            <a:r>
              <a:rPr lang="en-US" sz="6000" i="1" dirty="0">
                <a:solidFill>
                  <a:srgbClr val="FFFFFF"/>
                </a:solidFill>
              </a:rPr>
              <a:t>2011 Tornado Outbreak </a:t>
            </a:r>
            <a:br>
              <a:rPr lang="en-US" sz="6000" i="1" dirty="0">
                <a:solidFill>
                  <a:srgbClr val="FFFFFF"/>
                </a:solidFill>
              </a:rPr>
            </a:br>
            <a:r>
              <a:rPr lang="en-US" sz="6000" i="1" dirty="0">
                <a:solidFill>
                  <a:srgbClr val="FFFFFF"/>
                </a:solidFill>
              </a:rPr>
              <a:t>Jackson County, AL </a:t>
            </a:r>
          </a:p>
        </p:txBody>
      </p:sp>
      <p:cxnSp>
        <p:nvCxnSpPr>
          <p:cNvPr id="4" name="Straight Connector 15">
            <a:extLst>
              <a:ext uri="{FF2B5EF4-FFF2-40B4-BE49-F238E27FC236}">
                <a16:creationId xmlns:a16="http://schemas.microsoft.com/office/drawing/2014/main" id="{4E9143C6-A3A0-6AF1-11EF-B859DF38B4D6}"/>
              </a:ext>
            </a:extLst>
          </p:cNvPr>
          <p:cNvCxnSpPr>
            <a:cxnSpLocks noMove="1" noResize="1"/>
          </p:cNvCxnSpPr>
          <p:nvPr/>
        </p:nvCxnSpPr>
        <p:spPr>
          <a:xfrm flipH="1">
            <a:off x="126205" y="5597874"/>
            <a:ext cx="4007632" cy="0"/>
          </a:xfrm>
          <a:prstGeom prst="straightConnector1">
            <a:avLst/>
          </a:prstGeom>
          <a:noFill/>
          <a:ln w="12701" cap="flat">
            <a:solidFill>
              <a:srgbClr val="ED7D31"/>
            </a:solidFill>
            <a:prstDash val="solid"/>
            <a:miter/>
          </a:ln>
        </p:spPr>
      </p:cxnSp>
      <p:sp>
        <p:nvSpPr>
          <p:cNvPr id="5" name="Rectangle 17">
            <a:extLst>
              <a:ext uri="{FF2B5EF4-FFF2-40B4-BE49-F238E27FC236}">
                <a16:creationId xmlns:a16="http://schemas.microsoft.com/office/drawing/2014/main" id="{3CBC72AF-0710-5314-B0A2-15B33FC2751A}"/>
              </a:ext>
            </a:extLst>
          </p:cNvPr>
          <p:cNvSpPr>
            <a:spLocks noMove="1" noResize="1"/>
          </p:cNvSpPr>
          <p:nvPr/>
        </p:nvSpPr>
        <p:spPr>
          <a:xfrm>
            <a:off x="126205" y="115196"/>
            <a:ext cx="11939585" cy="6627616"/>
          </a:xfrm>
          <a:prstGeom prst="rect">
            <a:avLst/>
          </a:prstGeom>
          <a:noFill/>
          <a:ln w="12701" cap="flat">
            <a:solidFill>
              <a:srgbClr val="ED7D3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6" name="Content Placeholder 2">
            <a:extLst>
              <a:ext uri="{FF2B5EF4-FFF2-40B4-BE49-F238E27FC236}">
                <a16:creationId xmlns:a16="http://schemas.microsoft.com/office/drawing/2014/main" id="{EA5A4846-5441-22A1-21D1-C19789C9617D}"/>
              </a:ext>
            </a:extLst>
          </p:cNvPr>
          <p:cNvSpPr/>
          <p:nvPr/>
        </p:nvSpPr>
        <p:spPr>
          <a:xfrm>
            <a:off x="7015660" y="989435"/>
            <a:ext cx="3660416" cy="1647812"/>
          </a:xfrm>
          <a:prstGeom prst="rect">
            <a:avLst/>
          </a:prstGeom>
          <a:noFill/>
          <a:ln cap="flat">
            <a:noFill/>
            <a:prstDash val="solid"/>
          </a:ln>
        </p:spPr>
        <p:txBody>
          <a:bodyPr vert="horz" wrap="square" lIns="91440" tIns="45720" rIns="91440" bIns="45720" anchor="t" anchorCtr="0" compatLnSpc="1">
            <a:normAutofit/>
          </a:bodyPr>
          <a:lstStyle/>
          <a:p>
            <a:pPr marL="0" marR="0" lvl="0" indent="0" algn="l" defTabSz="557784"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400" b="0" i="0" u="none" strike="noStrike" kern="1200" cap="none" spc="0" baseline="0" dirty="0">
                <a:solidFill>
                  <a:srgbClr val="FFFFFF"/>
                </a:solidFill>
                <a:uFillTx/>
                <a:latin typeface="Calibri"/>
              </a:rPr>
              <a:t>State of Alabama requested the assistance of Poarch Creek</a:t>
            </a:r>
          </a:p>
          <a:p>
            <a:pPr marL="0" marR="0" lvl="0" indent="0" algn="l" defTabSz="557784"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400" b="0" i="0" u="none" strike="noStrike" kern="1200" cap="none" spc="0" baseline="0" dirty="0">
                <a:solidFill>
                  <a:srgbClr val="FFFFFF"/>
                </a:solidFill>
                <a:uFillTx/>
                <a:latin typeface="Calibri"/>
              </a:rPr>
              <a:t>Poarch Creek Personnel acted in the role of EMA Directors while current EMA Directors assessed damaged of their own homes and properties.</a:t>
            </a:r>
          </a:p>
          <a:p>
            <a:pPr marL="0" marR="0" lvl="0" indent="0" algn="l" defTabSz="557784" rtl="0" fontAlgn="auto" hangingPunct="1">
              <a:lnSpc>
                <a:spcPct val="100000"/>
              </a:lnSpc>
              <a:spcBef>
                <a:spcPts val="0"/>
              </a:spcBef>
              <a:spcAft>
                <a:spcPts val="600"/>
              </a:spcAft>
              <a:buNone/>
              <a:tabLst/>
              <a:defRPr sz="1800" b="0" i="0" u="none" strike="noStrike" kern="0" cap="none" spc="0" baseline="0">
                <a:solidFill>
                  <a:srgbClr val="000000"/>
                </a:solidFill>
                <a:uFillTx/>
              </a:defRPr>
            </a:pPr>
            <a:endParaRPr lang="en-US" sz="14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7" name="Slide Number Placeholder 6">
            <a:extLst>
              <a:ext uri="{FF2B5EF4-FFF2-40B4-BE49-F238E27FC236}">
                <a16:creationId xmlns:a16="http://schemas.microsoft.com/office/drawing/2014/main" id="{230E8285-1656-92AA-C1DD-37A7C4B041CE}"/>
              </a:ext>
            </a:extLst>
          </p:cNvPr>
          <p:cNvSpPr/>
          <p:nvPr/>
        </p:nvSpPr>
        <p:spPr>
          <a:xfrm>
            <a:off x="9832451" y="4611849"/>
            <a:ext cx="1687250" cy="22457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557784" rtl="0" fontAlgn="auto" hangingPunct="1">
              <a:lnSpc>
                <a:spcPct val="100000"/>
              </a:lnSpc>
              <a:spcBef>
                <a:spcPts val="0"/>
              </a:spcBef>
              <a:spcAft>
                <a:spcPts val="600"/>
              </a:spcAft>
              <a:buNone/>
              <a:tabLst/>
              <a:defRPr sz="1800" b="0" i="0" u="none" strike="noStrike" kern="0" cap="none" spc="0" baseline="0">
                <a:solidFill>
                  <a:srgbClr val="000000"/>
                </a:solidFill>
                <a:uFillTx/>
              </a:defRPr>
            </a:pPr>
            <a:fld id="{0C1820D2-79F2-4DBD-BB7D-567524AA76ED}" type="slidenum">
              <a:rPr lang="en-US" sz="1098" b="0" i="0" u="none" strike="noStrike" kern="1200" cap="none" spc="0" baseline="0">
                <a:solidFill>
                  <a:srgbClr val="000000"/>
                </a:solidFill>
                <a:uFillTx/>
                <a:latin typeface="Calibri"/>
              </a:rPr>
              <a:t>14</a:t>
            </a:fld>
            <a:endParaRPr lang="en-US" sz="1800" b="0" i="0" u="none" strike="noStrike" kern="1200" cap="none" spc="0" baseline="0" dirty="0">
              <a:solidFill>
                <a:srgbClr val="000000"/>
              </a:solidFill>
              <a:uFillTx/>
              <a:latin typeface="Calibri"/>
            </a:endParaRPr>
          </a:p>
        </p:txBody>
      </p:sp>
      <p:pic>
        <p:nvPicPr>
          <p:cNvPr id="8" name="Picture 2">
            <a:extLst>
              <a:ext uri="{FF2B5EF4-FFF2-40B4-BE49-F238E27FC236}">
                <a16:creationId xmlns:a16="http://schemas.microsoft.com/office/drawing/2014/main" id="{2895EB69-920D-1F54-E014-86039971FBDD}"/>
              </a:ext>
            </a:extLst>
          </p:cNvPr>
          <p:cNvPicPr>
            <a:picLocks noChangeAspect="1"/>
          </p:cNvPicPr>
          <p:nvPr/>
        </p:nvPicPr>
        <p:blipFill>
          <a:blip r:embed="rId2"/>
          <a:stretch>
            <a:fillRect/>
          </a:stretch>
        </p:blipFill>
        <p:spPr>
          <a:xfrm>
            <a:off x="6429704" y="2416594"/>
            <a:ext cx="4339897" cy="3618052"/>
          </a:xfrm>
          <a:prstGeom prst="rect">
            <a:avLst/>
          </a:prstGeom>
          <a:noFill/>
          <a:ln cap="flat">
            <a:noFill/>
          </a:ln>
        </p:spPr>
      </p:pic>
      <p:sp>
        <p:nvSpPr>
          <p:cNvPr id="9" name="TextBox 8">
            <a:extLst>
              <a:ext uri="{FF2B5EF4-FFF2-40B4-BE49-F238E27FC236}">
                <a16:creationId xmlns:a16="http://schemas.microsoft.com/office/drawing/2014/main" id="{19960BF8-0C31-C621-39D4-E780F7F9DDAA}"/>
              </a:ext>
            </a:extLst>
          </p:cNvPr>
          <p:cNvSpPr txBox="1"/>
          <p:nvPr/>
        </p:nvSpPr>
        <p:spPr>
          <a:xfrm>
            <a:off x="7553200" y="6026737"/>
            <a:ext cx="2092897" cy="246220"/>
          </a:xfrm>
          <a:prstGeom prst="rect">
            <a:avLst/>
          </a:prstGeom>
          <a:noFill/>
          <a:ln cap="flat">
            <a:noFill/>
          </a:ln>
        </p:spPr>
        <p:txBody>
          <a:bodyPr vert="horz" wrap="square" lIns="91440" tIns="45720" rIns="91440" bIns="45720" anchor="t" anchorCtr="0" compatLnSpc="1">
            <a:spAutoFit/>
          </a:bodyPr>
          <a:lstStyle/>
          <a:p>
            <a:pPr marL="0" marR="0" lvl="0" indent="0" algn="l" defTabSz="55778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0" b="0" i="1" u="none" strike="noStrike" kern="1200" cap="none" spc="0" baseline="0" dirty="0">
                <a:solidFill>
                  <a:srgbClr val="FFFFFF"/>
                </a:solidFill>
                <a:uFillTx/>
                <a:latin typeface="Calibri"/>
              </a:rPr>
              <a:t>Photo courtesy of NWS Birmingham</a:t>
            </a:r>
            <a:endParaRPr lang="en-US" sz="1800" b="0" i="1" u="none" strike="noStrike" kern="1200" cap="none" spc="0" baseline="0" dirty="0">
              <a:solidFill>
                <a:srgbClr val="FFFFFF"/>
              </a:solidFill>
              <a:uFillTx/>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a:extLst>
              <a:ext uri="{FF2B5EF4-FFF2-40B4-BE49-F238E27FC236}">
                <a16:creationId xmlns:a16="http://schemas.microsoft.com/office/drawing/2014/main" id="{493571A8-E097-9EEE-F96C-DC1E9EF1711D}"/>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3" name="Title 1">
            <a:extLst>
              <a:ext uri="{FF2B5EF4-FFF2-40B4-BE49-F238E27FC236}">
                <a16:creationId xmlns:a16="http://schemas.microsoft.com/office/drawing/2014/main" id="{7F83B94D-3671-1C61-D135-0B2600B87A00}"/>
              </a:ext>
            </a:extLst>
          </p:cNvPr>
          <p:cNvSpPr txBox="1">
            <a:spLocks noGrp="1"/>
          </p:cNvSpPr>
          <p:nvPr>
            <p:ph type="title"/>
          </p:nvPr>
        </p:nvSpPr>
        <p:spPr>
          <a:xfrm>
            <a:off x="1541545" y="4772580"/>
            <a:ext cx="3268757" cy="1518220"/>
          </a:xfrm>
        </p:spPr>
        <p:txBody>
          <a:bodyPr anchor="t">
            <a:normAutofit/>
          </a:bodyPr>
          <a:lstStyle/>
          <a:p>
            <a:pPr lvl="0"/>
            <a:r>
              <a:rPr lang="en-US" sz="2800" i="1" dirty="0">
                <a:solidFill>
                  <a:srgbClr val="FFFFFF"/>
                </a:solidFill>
              </a:rPr>
              <a:t>Hurricane Harvey Response</a:t>
            </a:r>
            <a:br>
              <a:rPr lang="en-US" sz="2800" i="1" dirty="0">
                <a:solidFill>
                  <a:srgbClr val="FFFFFF"/>
                </a:solidFill>
              </a:rPr>
            </a:br>
            <a:r>
              <a:rPr lang="en-US" sz="2800" i="1" dirty="0">
                <a:solidFill>
                  <a:srgbClr val="FFFFFF"/>
                </a:solidFill>
              </a:rPr>
              <a:t>2017</a:t>
            </a:r>
          </a:p>
        </p:txBody>
      </p:sp>
      <p:sp>
        <p:nvSpPr>
          <p:cNvPr id="8" name="Content Placeholder 2">
            <a:extLst>
              <a:ext uri="{FF2B5EF4-FFF2-40B4-BE49-F238E27FC236}">
                <a16:creationId xmlns:a16="http://schemas.microsoft.com/office/drawing/2014/main" id="{FBCB2045-4D01-4980-8E38-04FEEEA23134}"/>
              </a:ext>
            </a:extLst>
          </p:cNvPr>
          <p:cNvSpPr txBox="1">
            <a:spLocks noGrp="1"/>
          </p:cNvSpPr>
          <p:nvPr>
            <p:ph idx="1"/>
          </p:nvPr>
        </p:nvSpPr>
        <p:spPr>
          <a:xfrm>
            <a:off x="5664195" y="4669977"/>
            <a:ext cx="6062746" cy="1751231"/>
          </a:xfrm>
        </p:spPr>
        <p:txBody>
          <a:bodyPr/>
          <a:lstStyle/>
          <a:p>
            <a:pPr lvl="0"/>
            <a:r>
              <a:rPr lang="en-US" sz="1800" dirty="0">
                <a:solidFill>
                  <a:srgbClr val="FFFFFF"/>
                </a:solidFill>
              </a:rPr>
              <a:t>Poarch Creek Fire Personnel on AL-TF1 Team deployed to College Station, TX</a:t>
            </a:r>
          </a:p>
          <a:p>
            <a:pPr lvl="0"/>
            <a:r>
              <a:rPr lang="en-US" sz="1800" dirty="0">
                <a:solidFill>
                  <a:srgbClr val="FFFFFF"/>
                </a:solidFill>
              </a:rPr>
              <a:t>Deployed to mission in Vidor, TX and Orange, TX</a:t>
            </a:r>
          </a:p>
          <a:p>
            <a:pPr lvl="0"/>
            <a:r>
              <a:rPr lang="en-US" sz="1800" dirty="0">
                <a:solidFill>
                  <a:srgbClr val="FFFFFF"/>
                </a:solidFill>
              </a:rPr>
              <a:t>Searched by land and boat for survivors and victims of Hurricane Harvey </a:t>
            </a:r>
          </a:p>
          <a:p>
            <a:pPr lvl="0"/>
            <a:endParaRPr lang="en-US" sz="1800" dirty="0">
              <a:solidFill>
                <a:srgbClr val="FFFFFF"/>
              </a:solidFill>
            </a:endParaRPr>
          </a:p>
          <a:p>
            <a:pPr lvl="0"/>
            <a:endParaRPr lang="en-US" sz="1800" dirty="0">
              <a:solidFill>
                <a:srgbClr val="FFFFFF"/>
              </a:solidFill>
            </a:endParaRPr>
          </a:p>
          <a:p>
            <a:pPr marL="0" lvl="0" indent="0">
              <a:buNone/>
            </a:pPr>
            <a:endParaRPr lang="en-US" sz="1800" dirty="0">
              <a:solidFill>
                <a:srgbClr val="FFFFFF"/>
              </a:solidFill>
            </a:endParaRPr>
          </a:p>
        </p:txBody>
      </p:sp>
      <p:pic>
        <p:nvPicPr>
          <p:cNvPr id="4" name="Picture 2">
            <a:extLst>
              <a:ext uri="{FF2B5EF4-FFF2-40B4-BE49-F238E27FC236}">
                <a16:creationId xmlns:a16="http://schemas.microsoft.com/office/drawing/2014/main" id="{C2036777-DEC7-46A9-24E1-764BFDF2D0EB}"/>
              </a:ext>
            </a:extLst>
          </p:cNvPr>
          <p:cNvPicPr>
            <a:picLocks noChangeAspect="1"/>
          </p:cNvPicPr>
          <p:nvPr/>
        </p:nvPicPr>
        <p:blipFill>
          <a:blip r:embed="rId2"/>
          <a:srcRect t="34806" b="4386"/>
          <a:stretch>
            <a:fillRect/>
          </a:stretch>
        </p:blipFill>
        <p:spPr>
          <a:xfrm>
            <a:off x="18" y="-84838"/>
            <a:ext cx="12191978" cy="4182465"/>
          </a:xfrm>
          <a:prstGeom prst="rect">
            <a:avLst/>
          </a:prstGeom>
          <a:noFill/>
          <a:ln cap="flat">
            <a:noFill/>
          </a:ln>
        </p:spPr>
      </p:pic>
      <p:grpSp>
        <p:nvGrpSpPr>
          <p:cNvPr id="5" name="Group 22">
            <a:extLst>
              <a:ext uri="{FF2B5EF4-FFF2-40B4-BE49-F238E27FC236}">
                <a16:creationId xmlns:a16="http://schemas.microsoft.com/office/drawing/2014/main" id="{C4054AAD-93EC-BCD5-CB64-2AC1B0D0ECF9}"/>
              </a:ext>
            </a:extLst>
          </p:cNvPr>
          <p:cNvGrpSpPr/>
          <p:nvPr/>
        </p:nvGrpSpPr>
        <p:grpSpPr>
          <a:xfrm>
            <a:off x="0" y="3528989"/>
            <a:ext cx="12191996" cy="757168"/>
            <a:chOff x="0" y="3528989"/>
            <a:chExt cx="12191996" cy="757168"/>
          </a:xfrm>
        </p:grpSpPr>
        <p:sp>
          <p:nvSpPr>
            <p:cNvPr id="6" name="Freeform: Shape 23">
              <a:extLst>
                <a:ext uri="{FF2B5EF4-FFF2-40B4-BE49-F238E27FC236}">
                  <a16:creationId xmlns:a16="http://schemas.microsoft.com/office/drawing/2014/main" id="{7EA12673-69FA-1D0B-2893-803E5CF7C4ED}"/>
                </a:ext>
              </a:extLst>
            </p:cNvPr>
            <p:cNvSpPr/>
            <p:nvPr/>
          </p:nvSpPr>
          <p:spPr>
            <a:xfrm>
              <a:off x="0" y="3528989"/>
              <a:ext cx="12191996" cy="757168"/>
            </a:xfrm>
            <a:custGeom>
              <a:avLst/>
              <a:gdLst>
                <a:gd name="f0" fmla="val 10800000"/>
                <a:gd name="f1" fmla="val 5400000"/>
                <a:gd name="f2" fmla="val 180"/>
                <a:gd name="f3" fmla="val w"/>
                <a:gd name="f4" fmla="val h"/>
                <a:gd name="f5" fmla="val 0"/>
                <a:gd name="f6" fmla="val 12192000"/>
                <a:gd name="f7" fmla="val 757168"/>
                <a:gd name="f8" fmla="val 41653"/>
                <a:gd name="f9" fmla="val 6945"/>
                <a:gd name="f10" fmla="val 55151"/>
                <a:gd name="f11" fmla="val 9178"/>
                <a:gd name="f12" fmla="val 68996"/>
                <a:gd name="f13" fmla="val 11810"/>
                <a:gd name="f14" fmla="val 81317"/>
                <a:gd name="f15" fmla="val 15509"/>
                <a:gd name="f16" fmla="val 92911"/>
                <a:gd name="f17" fmla="val 18978"/>
                <a:gd name="f18" fmla="val 102562"/>
                <a:gd name="f19" fmla="val 24446"/>
                <a:gd name="f20" fmla="val 114150"/>
                <a:gd name="f21" fmla="val 28105"/>
                <a:gd name="f22" fmla="val 145644"/>
                <a:gd name="f23" fmla="val 37958"/>
                <a:gd name="f24" fmla="val 177914"/>
                <a:gd name="f25" fmla="val 47281"/>
                <a:gd name="f26" fmla="val 214865"/>
                <a:gd name="f27" fmla="val 58374"/>
                <a:gd name="f28" fmla="val 236680"/>
                <a:gd name="f29" fmla="val 42349"/>
                <a:gd name="f30" fmla="val 264438"/>
                <a:gd name="f31" fmla="val 53534"/>
                <a:gd name="f32" fmla="val 299237"/>
                <a:gd name="f33" fmla="val 63560"/>
                <a:gd name="f34" fmla="val 334763"/>
                <a:gd name="f35" fmla="val 73816"/>
                <a:gd name="f36" fmla="val 376093"/>
                <a:gd name="f37" fmla="val 78654"/>
                <a:gd name="f38" fmla="val 415570"/>
                <a:gd name="f39" fmla="val 83774"/>
                <a:gd name="f40" fmla="val 487949"/>
                <a:gd name="f41" fmla="val 93100"/>
                <a:gd name="f42" fmla="val 560804"/>
                <a:gd name="f43" fmla="val 100354"/>
                <a:gd name="f44" fmla="val 633210"/>
                <a:gd name="f45" fmla="val 109108"/>
                <a:gd name="f46" fmla="val 648566"/>
                <a:gd name="f47" fmla="val 111058"/>
                <a:gd name="f48" fmla="val 666073"/>
                <a:gd name="f49" fmla="val 114072"/>
                <a:gd name="f50" fmla="val 677567"/>
                <a:gd name="f51" fmla="val 119446"/>
                <a:gd name="f52" fmla="val 756262"/>
                <a:gd name="f53" fmla="val 155621"/>
                <a:gd name="f54" fmla="val 853422"/>
                <a:gd name="f55" fmla="val 169678"/>
                <a:gd name="f56" fmla="val 946429"/>
                <a:gd name="f57" fmla="val 171502"/>
                <a:gd name="f58" fmla="val 1019582"/>
                <a:gd name="f59" fmla="val 173044"/>
                <a:gd name="f60" fmla="val 1091239"/>
                <a:gd name="f61" fmla="val 175083"/>
                <a:gd name="f62" fmla="val 1163367"/>
                <a:gd name="f63" fmla="val 182106"/>
                <a:gd name="f64" fmla="val 1168863"/>
                <a:gd name="f65" fmla="val 182586"/>
                <a:gd name="f66" fmla="val 1176224"/>
                <a:gd name="f67" fmla="val 182589"/>
                <a:gd name="f68" fmla="val 1180337"/>
                <a:gd name="f69" fmla="val 181279"/>
                <a:gd name="f70" fmla="val 1205822"/>
                <a:gd name="f71" fmla="val 172503"/>
                <a:gd name="f72" fmla="val 1231920"/>
                <a:gd name="f73" fmla="val 173109"/>
                <a:gd name="f74" fmla="val 1263939"/>
                <a:gd name="f75" fmla="val 173070"/>
                <a:gd name="f76" fmla="val 1309211"/>
                <a:gd name="f77" fmla="val 172961"/>
                <a:gd name="f78" fmla="val 1350592"/>
                <a:gd name="f79" fmla="val 176848"/>
                <a:gd name="f80" fmla="val 1392213"/>
                <a:gd name="f81" fmla="val 183225"/>
                <a:gd name="f82" fmla="val 1422516"/>
                <a:gd name="f83" fmla="val 187866"/>
                <a:gd name="f84" fmla="val 1453010"/>
                <a:gd name="f85" fmla="val 195759"/>
                <a:gd name="f86" fmla="val 1479752"/>
                <a:gd name="f87" fmla="val 205174"/>
                <a:gd name="f88" fmla="val 1516962"/>
                <a:gd name="f89" fmla="val 218381"/>
                <a:gd name="f90" fmla="val 1553071"/>
                <a:gd name="f91" fmla="val 224660"/>
                <a:gd name="f92" fmla="val 1589813"/>
                <a:gd name="f93" fmla="val 211706"/>
                <a:gd name="f94" fmla="val 1629541"/>
                <a:gd name="f95" fmla="val 197953"/>
                <a:gd name="f96" fmla="val 1673292"/>
                <a:gd name="f97" fmla="val 205778"/>
                <a:gd name="f98" fmla="val 1716264"/>
                <a:gd name="f99" fmla="val 207459"/>
                <a:gd name="f100" fmla="val 1734988"/>
                <a:gd name="f101" fmla="val 208248"/>
                <a:gd name="f102" fmla="val 1754789"/>
                <a:gd name="f103" fmla="val 209668"/>
                <a:gd name="f104" fmla="val 1772900"/>
                <a:gd name="f105" fmla="val 208137"/>
                <a:gd name="f106" fmla="val 1825381"/>
                <a:gd name="f107" fmla="val 203828"/>
                <a:gd name="f108" fmla="val 1876222"/>
                <a:gd name="f109" fmla="val 195808"/>
                <a:gd name="f110" fmla="val 1929319"/>
                <a:gd name="f111" fmla="val 193822"/>
                <a:gd name="f112" fmla="val 1958819"/>
                <a:gd name="f113" fmla="val 192698"/>
                <a:gd name="f114" fmla="val 1991232"/>
                <a:gd name="f115" fmla="val 199166"/>
                <a:gd name="f116" fmla="val 2021514"/>
                <a:gd name="f117" fmla="val 204186"/>
                <a:gd name="f118" fmla="val 2052154"/>
                <a:gd name="f119" fmla="val 209417"/>
                <a:gd name="f120" fmla="val 2082323"/>
                <a:gd name="f121" fmla="val 216530"/>
                <a:gd name="f122" fmla="val 2111753"/>
                <a:gd name="f123" fmla="val 223797"/>
                <a:gd name="f124" fmla="val 2131736"/>
                <a:gd name="f125" fmla="val 228659"/>
                <a:gd name="f126" fmla="val 2153567"/>
                <a:gd name="f127" fmla="val 233429"/>
                <a:gd name="f128" fmla="val 2169356"/>
                <a:gd name="f129" fmla="val 241125"/>
                <a:gd name="f130" fmla="val 2205243"/>
                <a:gd name="f131" fmla="val 258649"/>
                <a:gd name="f132" fmla="val 2242901"/>
                <a:gd name="f133" fmla="val 263295"/>
                <a:gd name="f134" fmla="val 2286638"/>
                <a:gd name="f135" fmla="val 257382"/>
                <a:gd name="f136" fmla="val 2293313"/>
                <a:gd name="f137" fmla="val 256396"/>
                <a:gd name="f138" fmla="val 2301018"/>
                <a:gd name="f139" fmla="val 256799"/>
                <a:gd name="f140" fmla="val 2308368"/>
                <a:gd name="f141" fmla="val 256995"/>
                <a:gd name="f142" fmla="val 2426026"/>
                <a:gd name="f143" fmla="val 259155"/>
                <a:gd name="f144" fmla="val 2543593"/>
                <a:gd name="f145" fmla="val 262834"/>
                <a:gd name="f146" fmla="val 2660621"/>
                <a:gd name="f147" fmla="val 262863"/>
                <a:gd name="f148" fmla="val 2708088"/>
                <a:gd name="f149" fmla="val 262871"/>
                <a:gd name="f150" fmla="val 2754165"/>
                <a:gd name="f151" fmla="val 254412"/>
                <a:gd name="f152" fmla="val 2801134"/>
                <a:gd name="f153" fmla="val 250006"/>
                <a:gd name="f154" fmla="val 2810748"/>
                <a:gd name="f155" fmla="val 249174"/>
                <a:gd name="f156" fmla="val 2821504"/>
                <a:gd name="f157" fmla="val 247638"/>
                <a:gd name="f158" fmla="val 2830994"/>
                <a:gd name="f159" fmla="val 249091"/>
                <a:gd name="f160" fmla="val 2934354"/>
                <a:gd name="f161" fmla="val 264045"/>
                <a:gd name="f162" fmla="val 3032340"/>
                <a:gd name="f163" fmla="val 255254"/>
                <a:gd name="f164" fmla="val 3129084"/>
                <a:gd name="f165" fmla="val 242009"/>
                <a:gd name="f166" fmla="val 3139090"/>
                <a:gd name="f167" fmla="val 240625"/>
                <a:gd name="f168" fmla="val 3151170"/>
                <a:gd name="f169" fmla="val 241831"/>
                <a:gd name="f170" fmla="val 3162162"/>
                <a:gd name="f171" fmla="val 242789"/>
                <a:gd name="f172" fmla="val 3192925"/>
                <a:gd name="f173" fmla="val 245736"/>
                <a:gd name="f174" fmla="val 3225969"/>
                <a:gd name="f175" fmla="val 254145"/>
                <a:gd name="f176" fmla="val 3254072"/>
                <a:gd name="f177" fmla="val 251612"/>
                <a:gd name="f178" fmla="val 3328782"/>
                <a:gd name="f179" fmla="val 244461"/>
                <a:gd name="f180" fmla="val 3402881"/>
                <a:gd name="f181" fmla="val 234992"/>
                <a:gd name="f182" fmla="val 3473491"/>
                <a:gd name="f183" fmla="val 221903"/>
                <a:gd name="f184" fmla="val 3545212"/>
                <a:gd name="f185" fmla="val 208683"/>
                <a:gd name="f186" fmla="val 3611651"/>
                <a:gd name="f187" fmla="val 197856"/>
                <a:gd name="f188" fmla="val 3691860"/>
                <a:gd name="f189" fmla="val 219228"/>
                <a:gd name="f190" fmla="val 3725977"/>
                <a:gd name="f191" fmla="val 228268"/>
                <a:gd name="f192" fmla="val 3771754"/>
                <a:gd name="f193" fmla="val 225515"/>
                <a:gd name="f194" fmla="val 3811494"/>
                <a:gd name="f195" fmla="val 225691"/>
                <a:gd name="f196" fmla="val 3840564"/>
                <a:gd name="f197" fmla="val 225687"/>
                <a:gd name="f198" fmla="val 3868906"/>
                <a:gd name="f199" fmla="val 218586"/>
                <a:gd name="f200" fmla="val 3897533"/>
                <a:gd name="f201" fmla="val 220087"/>
                <a:gd name="f202" fmla="val 3973874"/>
                <a:gd name="f203" fmla="val 224087"/>
                <a:gd name="f204" fmla="val 4042293"/>
                <a:gd name="f205" fmla="val 217563"/>
                <a:gd name="f206" fmla="val 4109430"/>
                <a:gd name="f207" fmla="val 200477"/>
                <a:gd name="f208" fmla="val 4135544"/>
                <a:gd name="f209" fmla="val 193834"/>
                <a:gd name="f210" fmla="val 4175268"/>
                <a:gd name="f211" fmla="val 201258"/>
                <a:gd name="f212" fmla="val 4208772"/>
                <a:gd name="f213" fmla="val 200914"/>
                <a:gd name="f214" fmla="val 4244136"/>
                <a:gd name="f215" fmla="val 200288"/>
                <a:gd name="f216" fmla="val 4280583"/>
                <a:gd name="f217" fmla="val 199908"/>
                <a:gd name="f218" fmla="val 4314641"/>
                <a:gd name="f219" fmla="val 196159"/>
                <a:gd name="f220" fmla="val 4402743"/>
                <a:gd name="f221" fmla="val 186278"/>
                <a:gd name="f222" fmla="val 4489848"/>
                <a:gd name="f223" fmla="val 174436"/>
                <a:gd name="f224" fmla="val 4577622"/>
                <a:gd name="f225" fmla="val 163774"/>
                <a:gd name="f226" fmla="val 4649843"/>
                <a:gd name="f227" fmla="val 154967"/>
                <a:gd name="f228" fmla="val 4719794"/>
                <a:gd name="f229" fmla="val 168553"/>
                <a:gd name="f230" fmla="val 4790345"/>
                <a:gd name="f231" fmla="val 177592"/>
                <a:gd name="f232" fmla="val 4834576"/>
                <a:gd name="f233" fmla="val 183345"/>
                <a:gd name="f234" fmla="val 4875614"/>
                <a:gd name="f235" fmla="val 193701"/>
                <a:gd name="f236" fmla="val 4926164"/>
                <a:gd name="f237" fmla="val 184139"/>
                <a:gd name="f238" fmla="val 4974485"/>
                <a:gd name="f239" fmla="val 175032"/>
                <a:gd name="f240" fmla="val 5034899"/>
                <a:gd name="f241" fmla="val 180870"/>
                <a:gd name="f242" fmla="val 5088812"/>
                <a:gd name="f243" fmla="val 177401"/>
                <a:gd name="f244" fmla="val 5134238"/>
                <a:gd name="f245" fmla="val 174439"/>
                <a:gd name="f246" fmla="val 5178353"/>
                <a:gd name="f247" fmla="val 168165"/>
                <a:gd name="f248" fmla="val 5222466"/>
                <a:gd name="f249" fmla="val 162082"/>
                <a:gd name="f250" fmla="val 5282519"/>
                <a:gd name="f251" fmla="val 153783"/>
                <a:gd name="f252" fmla="val 5341864"/>
                <a:gd name="f253" fmla="val 144876"/>
                <a:gd name="f254" fmla="val 5406528"/>
                <a:gd name="f255" fmla="val 153987"/>
                <a:gd name="f256" fmla="val 5479960"/>
                <a:gd name="f257" fmla="val 164323"/>
                <a:gd name="f258" fmla="val 5531876"/>
                <a:gd name="f259" fmla="val 142624"/>
                <a:gd name="f260" fmla="val 5590716"/>
                <a:gd name="f261" fmla="val 129490"/>
                <a:gd name="f262" fmla="val 5631296"/>
                <a:gd name="f263" fmla="val 120553"/>
                <a:gd name="f264" fmla="val 5675395"/>
                <a:gd name="f265" fmla="val 114659"/>
                <a:gd name="f266" fmla="val 5719429"/>
                <a:gd name="f267" fmla="val 110099"/>
                <a:gd name="f268" fmla="val 5778247"/>
                <a:gd name="f269" fmla="val 104215"/>
                <a:gd name="f270" fmla="val 5838715"/>
                <a:gd name="f271" fmla="val 102042"/>
                <a:gd name="f272" fmla="val 5897895"/>
                <a:gd name="f273" fmla="val 96368"/>
                <a:gd name="f274" fmla="val 5987399"/>
                <a:gd name="f275" fmla="val 87895"/>
                <a:gd name="f276" fmla="val 6077855"/>
                <a:gd name="f277" fmla="val 82333"/>
                <a:gd name="f278" fmla="val 6169957"/>
                <a:gd name="f279" fmla="val 94411"/>
                <a:gd name="f280" fmla="val 6212360"/>
                <a:gd name="f281" fmla="val 99875"/>
                <a:gd name="f282" fmla="val 6252010"/>
                <a:gd name="f283" fmla="val 101763"/>
                <a:gd name="f284" fmla="val 6294827"/>
                <a:gd name="f285" fmla="val 99236"/>
                <a:gd name="f286" fmla="val 6364965"/>
                <a:gd name="f287" fmla="val 95091"/>
                <a:gd name="f288" fmla="val 6436581"/>
                <a:gd name="f289" fmla="val 97891"/>
                <a:gd name="f290" fmla="val 6494261"/>
                <a:gd name="f291" fmla="val 71724"/>
                <a:gd name="f292" fmla="val 6514615"/>
                <a:gd name="f293" fmla="val 62488"/>
                <a:gd name="f294" fmla="val 6550354"/>
                <a:gd name="f295" fmla="val 61691"/>
                <a:gd name="f296" fmla="val 6579627"/>
                <a:gd name="f297" fmla="val 57883"/>
                <a:gd name="f298" fmla="val 6613354"/>
                <a:gd name="f299" fmla="val 53353"/>
                <a:gd name="f300" fmla="val 6637770"/>
                <a:gd name="f301" fmla="val 57878"/>
                <a:gd name="f302" fmla="val 6654800"/>
                <a:gd name="f303" fmla="val 77086"/>
                <a:gd name="f304" fmla="val 6662444"/>
                <a:gd name="f305" fmla="val 85688"/>
                <a:gd name="f306" fmla="val 6685147"/>
                <a:gd name="f307" fmla="val 94892"/>
                <a:gd name="f308" fmla="val 6703059"/>
                <a:gd name="f309" fmla="val 97166"/>
                <a:gd name="f310" fmla="val 6756799"/>
                <a:gd name="f311" fmla="val 103989"/>
                <a:gd name="f312" fmla="val 6806654"/>
                <a:gd name="f313" fmla="val 100687"/>
                <a:gd name="f314" fmla="val 6859445"/>
                <a:gd name="f315" fmla="val 90481"/>
                <a:gd name="f316" fmla="val 6908894"/>
                <a:gd name="f317" fmla="val 80861"/>
                <a:gd name="f318" fmla="val 6969747"/>
                <a:gd name="f319" fmla="val 85387"/>
                <a:gd name="f320" fmla="val 7025414"/>
                <a:gd name="f321" fmla="val 83536"/>
                <a:gd name="f322" fmla="val 7064862"/>
                <a:gd name="f323" fmla="val 82168"/>
                <a:gd name="f324" fmla="val 7104501"/>
                <a:gd name="f325" fmla="val 77186"/>
                <a:gd name="f326" fmla="val 7144137"/>
                <a:gd name="f327" fmla="val 79264"/>
                <a:gd name="f328" fmla="val 7193316"/>
                <a:gd name="f329" fmla="val 81841"/>
                <a:gd name="f330" fmla="val 7241809"/>
                <a:gd name="f331" fmla="val 90488"/>
                <a:gd name="f332" fmla="val 7291235"/>
                <a:gd name="f333" fmla="val 95367"/>
                <a:gd name="f334" fmla="val 7329668"/>
                <a:gd name="f335" fmla="val 99288"/>
                <a:gd name="f336" fmla="val 7368978"/>
                <a:gd name="f337" fmla="val 100585"/>
                <a:gd name="f338" fmla="val 7407395"/>
                <a:gd name="f339" fmla="val 104888"/>
                <a:gd name="f340" fmla="val 7438868"/>
                <a:gd name="f341" fmla="val 108256"/>
                <a:gd name="f342" fmla="val 7469832"/>
                <a:gd name="f343" fmla="val 114265"/>
                <a:gd name="f344" fmla="val 7500837"/>
                <a:gd name="f345" fmla="val 119515"/>
                <a:gd name="f346" fmla="val 7512146"/>
                <a:gd name="f347" fmla="val 121444"/>
                <a:gd name="f348" fmla="val 7523255"/>
                <a:gd name="f349" fmla="val 127178"/>
                <a:gd name="f350" fmla="val 7533567"/>
                <a:gd name="f351" fmla="val 126955"/>
                <a:gd name="f352" fmla="val 7636025"/>
                <a:gd name="f353" fmla="val 124121"/>
                <a:gd name="f354" fmla="val 7707510"/>
                <a:gd name="f355" fmla="val 164497"/>
                <a:gd name="f356" fmla="val 7792910"/>
                <a:gd name="f357" fmla="val 185188"/>
                <a:gd name="f358" fmla="val 7882663"/>
                <a:gd name="f359" fmla="val 207063"/>
                <a:gd name="f360" fmla="val 7969001"/>
                <a:gd name="f361" fmla="val 237914"/>
                <a:gd name="f362" fmla="val 8070699"/>
                <a:gd name="f363" fmla="val 235423"/>
                <a:gd name="f364" fmla="val 8132239"/>
                <a:gd name="f365" fmla="val 233879"/>
                <a:gd name="f366" fmla="val 8191903"/>
                <a:gd name="f367" fmla="val 225939"/>
                <a:gd name="f368" fmla="val 8253177"/>
                <a:gd name="f369" fmla="val 222473"/>
                <a:gd name="f370" fmla="val 8274949"/>
                <a:gd name="f371" fmla="val 221324"/>
                <a:gd name="f372" fmla="val 8299150"/>
                <a:gd name="f373" fmla="val 222976"/>
                <a:gd name="f374" fmla="val 8320683"/>
                <a:gd name="f375" fmla="val 226393"/>
                <a:gd name="f376" fmla="val 8424731"/>
                <a:gd name="f377" fmla="val 242340"/>
                <a:gd name="f378" fmla="val 8527777"/>
                <a:gd name="f379" fmla="val 249266"/>
                <a:gd name="f380" fmla="val 8631438"/>
                <a:gd name="f381" fmla="val 237528"/>
                <a:gd name="f382" fmla="val 8649201"/>
                <a:gd name="f383" fmla="val 235596"/>
                <a:gd name="f384" fmla="val 8668058"/>
                <a:gd name="f385" fmla="val 233915"/>
                <a:gd name="f386" fmla="val 8686410"/>
                <a:gd name="f387" fmla="val 234877"/>
                <a:gd name="f388" fmla="val 8786966"/>
                <a:gd name="f389" fmla="val 240146"/>
                <a:gd name="f390" fmla="val 8885480"/>
                <a:gd name="f391" fmla="val 249315"/>
                <a:gd name="f392" fmla="val 8980658"/>
                <a:gd name="f393" fmla="val 273001"/>
                <a:gd name="f394" fmla="val 9012626"/>
                <a:gd name="f395" fmla="val 280972"/>
                <a:gd name="f396" fmla="val 9052108"/>
                <a:gd name="f397" fmla="val 279035"/>
                <a:gd name="f398" fmla="val 9087625"/>
                <a:gd name="f399" fmla="val 282423"/>
                <a:gd name="f400" fmla="val 9120583"/>
                <a:gd name="f401" fmla="val 285484"/>
                <a:gd name="f402" fmla="val 9154319"/>
                <a:gd name="f403" fmla="val 287825"/>
                <a:gd name="f404" fmla="val 9186017"/>
                <a:gd name="f405" fmla="val 293875"/>
                <a:gd name="f406" fmla="val 9232288"/>
                <a:gd name="f407" fmla="val 302785"/>
                <a:gd name="f408" fmla="val 9275554"/>
                <a:gd name="f409" fmla="val 305815"/>
                <a:gd name="f410" fmla="val 9323931"/>
                <a:gd name="f411" fmla="val 302628"/>
                <a:gd name="f412" fmla="val 9370084"/>
                <a:gd name="f413" fmla="val 299705"/>
                <a:gd name="f414" fmla="val 9419491"/>
                <a:gd name="f415" fmla="val 304964"/>
                <a:gd name="f416" fmla="val 9467213"/>
                <a:gd name="f417" fmla="val 307275"/>
                <a:gd name="f418" fmla="val 9520438"/>
                <a:gd name="f419" fmla="val 309874"/>
                <a:gd name="f420" fmla="val 9573661"/>
                <a:gd name="f421" fmla="val 312473"/>
                <a:gd name="f422" fmla="val 9626826"/>
                <a:gd name="f423" fmla="val 316213"/>
                <a:gd name="f424" fmla="val 9648094"/>
                <a:gd name="f425" fmla="val 317708"/>
                <a:gd name="f426" fmla="val 9671915"/>
                <a:gd name="f427" fmla="val 326588"/>
                <a:gd name="f428" fmla="val 9689696"/>
                <a:gd name="f429" fmla="val 324467"/>
                <a:gd name="f430" fmla="val 9747117"/>
                <a:gd name="f431" fmla="val 317175"/>
                <a:gd name="f432" fmla="val 9803355"/>
                <a:gd name="f433" fmla="val 332523"/>
                <a:gd name="f434" fmla="val 9860526"/>
                <a:gd name="f435" fmla="val 329986"/>
                <a:gd name="f436" fmla="val 9888572"/>
                <a:gd name="f437" fmla="val 328594"/>
                <a:gd name="f438" fmla="val 9919723"/>
                <a:gd name="f439" fmla="val 338048"/>
                <a:gd name="f440" fmla="val 9949775"/>
                <a:gd name="f441" fmla="val 340386"/>
                <a:gd name="f442" fmla="val 9998886"/>
                <a:gd name="f443" fmla="val 344296"/>
                <a:gd name="f444" fmla="val 10048092"/>
                <a:gd name="f445" fmla="val 346302"/>
                <a:gd name="f446" fmla="val 10097252"/>
                <a:gd name="f447" fmla="val 349262"/>
                <a:gd name="f448" fmla="val 10113390"/>
                <a:gd name="f449" fmla="val 350297"/>
                <a:gd name="f450" fmla="val 10129133"/>
                <a:gd name="f451" fmla="val 351886"/>
                <a:gd name="f452" fmla="val 10145261"/>
                <a:gd name="f453" fmla="val 353113"/>
                <a:gd name="f454" fmla="val 10159555"/>
                <a:gd name="f455" fmla="val 354243"/>
                <a:gd name="f456" fmla="val 10174512"/>
                <a:gd name="f457" fmla="val 356743"/>
                <a:gd name="f458" fmla="val 10188159"/>
                <a:gd name="f459" fmla="val 356124"/>
                <a:gd name="f460" fmla="val 10237589"/>
                <a:gd name="f461" fmla="val 353944"/>
                <a:gd name="f462" fmla="val 10286441"/>
                <a:gd name="f463" fmla="val 348682"/>
                <a:gd name="f464" fmla="val 10336144"/>
                <a:gd name="f465" fmla="val 348235"/>
                <a:gd name="f466" fmla="val 10379222"/>
                <a:gd name="f467" fmla="val 347822"/>
                <a:gd name="f468" fmla="val 10423443"/>
                <a:gd name="f469" fmla="val 353764"/>
                <a:gd name="f470" fmla="val 10466847"/>
                <a:gd name="f471" fmla="val 354131"/>
                <a:gd name="f472" fmla="val 10543353"/>
                <a:gd name="f473" fmla="val 354898"/>
                <a:gd name="f474" fmla="val 10619988"/>
                <a:gd name="f475" fmla="val 353190"/>
                <a:gd name="f476" fmla="val 10696514"/>
                <a:gd name="f477" fmla="val 353575"/>
                <a:gd name="f478" fmla="val 10713071"/>
                <a:gd name="f479" fmla="val 353680"/>
                <a:gd name="f480" fmla="val 10730069"/>
                <a:gd name="f481" fmla="val 359342"/>
                <a:gd name="f482" fmla="val 10746932"/>
                <a:gd name="f483" fmla="val 360606"/>
                <a:gd name="f484" fmla="val 10799731"/>
                <a:gd name="f485" fmla="val 364326"/>
                <a:gd name="f486" fmla="val 10852569"/>
                <a:gd name="f487" fmla="val 367289"/>
                <a:gd name="f488" fmla="val 10905388"/>
                <a:gd name="f489" fmla="val 370627"/>
                <a:gd name="f490" fmla="val 10935470"/>
                <a:gd name="f491" fmla="val 372396"/>
                <a:gd name="f492" fmla="val 10965963"/>
                <a:gd name="f493" fmla="val 373421"/>
                <a:gd name="f494" fmla="val 10995602"/>
                <a:gd name="f495" fmla="val 376691"/>
                <a:gd name="f496" fmla="val 11034750"/>
                <a:gd name="f497" fmla="val 381032"/>
                <a:gd name="f498" fmla="val 11070168"/>
                <a:gd name="f499" fmla="val 386324"/>
                <a:gd name="f500" fmla="val 11107647"/>
                <a:gd name="f501" fmla="val 373405"/>
                <a:gd name="f502" fmla="val 11165372"/>
                <a:gd name="f503" fmla="val 353347"/>
                <a:gd name="f504" fmla="val 11236837"/>
                <a:gd name="f505" fmla="val 366060"/>
                <a:gd name="f506" fmla="val 11302440"/>
                <a:gd name="f507" fmla="val 364156"/>
                <a:gd name="f508" fmla="val 11319394"/>
                <a:gd name="f509" fmla="val 363708"/>
                <a:gd name="f510" fmla="val 11336655"/>
                <a:gd name="f511" fmla="val 364422"/>
                <a:gd name="f512" fmla="val 11353613"/>
                <a:gd name="f513" fmla="val 363785"/>
                <a:gd name="f514" fmla="val 11384961"/>
                <a:gd name="f515" fmla="val 362566"/>
                <a:gd name="f516" fmla="val 11415955"/>
                <a:gd name="f517" fmla="val 360947"/>
                <a:gd name="f518" fmla="val 11447323"/>
                <a:gd name="f519" fmla="val 359346"/>
                <a:gd name="f520" fmla="val 11452855"/>
                <a:gd name="f521" fmla="val 359066"/>
                <a:gd name="f522" fmla="val 11459104"/>
                <a:gd name="f523" fmla="val 359200"/>
                <a:gd name="f524" fmla="val 11464292"/>
                <a:gd name="f525" fmla="val 358519"/>
                <a:gd name="f526" fmla="val 11512058"/>
                <a:gd name="f527" fmla="val 353010"/>
                <a:gd name="f528" fmla="val 11559143"/>
                <a:gd name="f529" fmla="val 346321"/>
                <a:gd name="f530" fmla="val 11607560"/>
                <a:gd name="f531" fmla="val 342370"/>
                <a:gd name="f532" fmla="val 11631218"/>
                <a:gd name="f533" fmla="val 340368"/>
                <a:gd name="f534" fmla="val 11657295"/>
                <a:gd name="f535" fmla="val 341352"/>
                <a:gd name="f536" fmla="val 11681426"/>
                <a:gd name="f537" fmla="val 344335"/>
                <a:gd name="f538" fmla="val 11751997"/>
                <a:gd name="f539" fmla="val 352993"/>
                <a:gd name="f540" fmla="val 11821986"/>
                <a:gd name="f541" fmla="val 358760"/>
                <a:gd name="f542" fmla="val 11893565"/>
                <a:gd name="f543" fmla="val 355261"/>
                <a:gd name="f544" fmla="val 11921973"/>
                <a:gd name="f545" fmla="val 353889"/>
                <a:gd name="f546" fmla="val 11953288"/>
                <a:gd name="f547" fmla="val 360300"/>
                <a:gd name="f548" fmla="val 11983290"/>
                <a:gd name="f549" fmla="val 363588"/>
                <a:gd name="f550" fmla="val 388018"/>
                <a:gd name="f551" fmla="val 577115"/>
                <a:gd name="f552" fmla="val 12157329"/>
                <a:gd name="f553" fmla="val 588862"/>
                <a:gd name="f554" fmla="val 12118393"/>
                <a:gd name="f555" fmla="val 608572"/>
                <a:gd name="f556" fmla="val 12109715"/>
                <a:gd name="f557" fmla="val 605637"/>
                <a:gd name="f558" fmla="val 12066948"/>
                <a:gd name="f559" fmla="val 586034"/>
                <a:gd name="f560" fmla="val 12016991"/>
                <a:gd name="f561" fmla="val 563193"/>
                <a:gd name="f562" fmla="val 11965119"/>
                <a:gd name="f563" fmla="val 541779"/>
                <a:gd name="f564" fmla="val 11911344"/>
                <a:gd name="f565" fmla="val 521599"/>
                <a:gd name="f566" fmla="val 11894383"/>
                <a:gd name="f567" fmla="val 515178"/>
                <a:gd name="f568" fmla="val 11869417"/>
                <a:gd name="f569" fmla="val 514060"/>
                <a:gd name="f570" fmla="val 11847823"/>
                <a:gd name="f571" fmla="val 511785"/>
                <a:gd name="f572" fmla="val 11811233"/>
                <a:gd name="f573" fmla="val 507768"/>
                <a:gd name="f574" fmla="val 11773630"/>
                <a:gd name="f575" fmla="val 501982"/>
                <a:gd name="f576" fmla="val 11737547"/>
                <a:gd name="f577" fmla="val 502380"/>
                <a:gd name="f578" fmla="val 11702930"/>
                <a:gd name="f579" fmla="val 502855"/>
                <a:gd name="f580" fmla="val 11668388"/>
                <a:gd name="f581" fmla="val 508866"/>
                <a:gd name="f582" fmla="val 11636052"/>
                <a:gd name="f583" fmla="val 514993"/>
                <a:gd name="f584" fmla="val 11545722"/>
                <a:gd name="f585" fmla="val 532199"/>
                <a:gd name="f586" fmla="val 11462455"/>
                <a:gd name="f587" fmla="val 555118"/>
                <a:gd name="f588" fmla="val 11394706"/>
                <a:gd name="f589" fmla="val 590867"/>
                <a:gd name="f590" fmla="val 11385999"/>
                <a:gd name="f591" fmla="val 595562"/>
                <a:gd name="f592" fmla="val 11369016"/>
                <a:gd name="f593" fmla="val 596581"/>
                <a:gd name="f594" fmla="val 11354978"/>
                <a:gd name="f595" fmla="val 597561"/>
                <a:gd name="f596" fmla="val 11332076"/>
                <a:gd name="f597" fmla="val 599224"/>
                <a:gd name="f598" fmla="val 11308448"/>
                <a:gd name="f599" fmla="val 600655"/>
                <a:gd name="f600" fmla="val 11285306"/>
                <a:gd name="f601" fmla="val 599825"/>
                <a:gd name="f602" fmla="val 11172906"/>
                <a:gd name="f603" fmla="val 595841"/>
                <a:gd name="f604" fmla="val 11083430"/>
                <a:gd name="f605" fmla="val 617861"/>
                <a:gd name="f606" fmla="val 11008528"/>
                <a:gd name="f607" fmla="val 656670"/>
                <a:gd name="f608" fmla="val 10986971"/>
                <a:gd name="f609" fmla="val 667750"/>
                <a:gd name="f610" fmla="val 10970753"/>
                <a:gd name="f611" fmla="val 668236"/>
                <a:gd name="f612" fmla="val 10948735"/>
                <a:gd name="f613" fmla="val 652964"/>
                <a:gd name="f614" fmla="val 10923173"/>
                <a:gd name="f615" fmla="val 635218"/>
                <a:gd name="f616" fmla="val 10885031"/>
                <a:gd name="f617" fmla="val 639705"/>
                <a:gd name="f618" fmla="val 10850698"/>
                <a:gd name="f619" fmla="val 641721"/>
                <a:gd name="f620" fmla="val 10815269"/>
                <a:gd name="f621" fmla="val 643680"/>
                <a:gd name="f622" fmla="val 10779458"/>
                <a:gd name="f623" fmla="val 645811"/>
                <a:gd name="f624" fmla="val 10744026"/>
                <a:gd name="f625" fmla="val 647769"/>
                <a:gd name="f626" fmla="val 10717832"/>
                <a:gd name="f627" fmla="val 649066"/>
                <a:gd name="f628" fmla="val 10692021"/>
                <a:gd name="f629" fmla="val 650003"/>
                <a:gd name="f630" fmla="val 10666160"/>
                <a:gd name="f631" fmla="val 651891"/>
                <a:gd name="f632" fmla="val 10585627"/>
                <a:gd name="f633" fmla="val 657783"/>
                <a:gd name="f634" fmla="val 10513854"/>
                <a:gd name="f635" fmla="val 650969"/>
                <a:gd name="f636" fmla="val 10450521"/>
                <a:gd name="f637" fmla="val 616552"/>
                <a:gd name="f638" fmla="val 10402221"/>
                <a:gd name="f639" fmla="val 590175"/>
                <a:gd name="f640" fmla="val 10339099"/>
                <a:gd name="f641" fmla="val 579806"/>
                <a:gd name="f642" fmla="val 10271192"/>
                <a:gd name="f643" fmla="val 583498"/>
                <a:gd name="f644" fmla="val 10262701"/>
                <a:gd name="f645" fmla="val 584006"/>
                <a:gd name="f646" fmla="val 10251859"/>
                <a:gd name="f647" fmla="val 587254"/>
                <a:gd name="f648" fmla="val 10246067"/>
                <a:gd name="f649" fmla="val 585423"/>
                <a:gd name="f650" fmla="val 10158786"/>
                <a:gd name="f651" fmla="val 558528"/>
                <a:gd name="f652" fmla="val 10086634"/>
                <a:gd name="f653" fmla="val 594049"/>
                <a:gd name="f654" fmla="val 10005027"/>
                <a:gd name="f655" fmla="val 592252"/>
                <a:gd name="f656" fmla="val 9969004"/>
                <a:gd name="f657" fmla="val 591507"/>
                <a:gd name="f658" fmla="val 9931565"/>
                <a:gd name="f659" fmla="val 603664"/>
                <a:gd name="f660" fmla="val 9898681"/>
                <a:gd name="f661" fmla="val 613195"/>
                <a:gd name="f662" fmla="val 9853463"/>
                <a:gd name="f663" fmla="val 626281"/>
                <a:gd name="f664" fmla="val 9813049"/>
                <a:gd name="f665" fmla="val 639042"/>
                <a:gd name="f666" fmla="val 9753225"/>
                <a:gd name="f667" fmla="val 629038"/>
                <a:gd name="f668" fmla="val 9693404"/>
                <a:gd name="f669" fmla="val 618845"/>
                <a:gd name="f670" fmla="val 9637675"/>
                <a:gd name="f671" fmla="val 628898"/>
                <a:gd name="f672" fmla="val 9591376"/>
                <a:gd name="f673" fmla="val 648601"/>
                <a:gd name="f674" fmla="val 9556001"/>
                <a:gd name="f675" fmla="val 663537"/>
                <a:gd name="f676" fmla="val 9518120"/>
                <a:gd name="f677" fmla="val 663077"/>
                <a:gd name="f678" fmla="val 9472860"/>
                <a:gd name="f679" fmla="val 655936"/>
                <a:gd name="f680" fmla="val 9416283"/>
                <a:gd name="f681" fmla="val 647056"/>
                <a:gd name="f682" fmla="val 9357217"/>
                <a:gd name="f683" fmla="val 643578"/>
                <a:gd name="f684" fmla="val 9299788"/>
                <a:gd name="f685" fmla="val 636945"/>
                <a:gd name="f686" fmla="val 9287347"/>
                <a:gd name="f687" fmla="val 635531"/>
                <a:gd name="f688" fmla="val 9271710"/>
                <a:gd name="f689" fmla="val 632039"/>
                <a:gd name="f690" fmla="val 9264605"/>
                <a:gd name="f691" fmla="val 627087"/>
                <a:gd name="f692" fmla="val 9177661"/>
                <a:gd name="f693" fmla="val 565680"/>
                <a:gd name="f694" fmla="val 9051076"/>
                <a:gd name="f695" fmla="val 558473"/>
                <a:gd name="f696" fmla="val 8926435"/>
                <a:gd name="f697" fmla="val 549269"/>
                <a:gd name="f698" fmla="val 8850925"/>
                <a:gd name="f699" fmla="val 543595"/>
                <a:gd name="f700" fmla="val 8774954"/>
                <a:gd name="f701" fmla="val 539613"/>
                <a:gd name="f702" fmla="val 8698934"/>
                <a:gd name="f703" fmla="val 536583"/>
                <a:gd name="f704" fmla="val 8673232"/>
                <a:gd name="f705" fmla="val 535428"/>
                <a:gd name="f706" fmla="val 8645916"/>
                <a:gd name="f707" fmla="val 537050"/>
                <a:gd name="f708" fmla="val 8622862"/>
                <a:gd name="f709" fmla="val 541563"/>
                <a:gd name="f710" fmla="val 8574890"/>
                <a:gd name="f711" fmla="val 551069"/>
                <a:gd name="f712" fmla="val 8530403"/>
                <a:gd name="f713" fmla="val 564380"/>
                <a:gd name="f714" fmla="val 8482784"/>
                <a:gd name="f715" fmla="val 574094"/>
                <a:gd name="f716" fmla="val 8464923"/>
                <a:gd name="f717" fmla="val 577929"/>
                <a:gd name="f718" fmla="val 8442157"/>
                <a:gd name="f719" fmla="val 576927"/>
                <a:gd name="f720" fmla="val 8421565"/>
                <a:gd name="f721" fmla="val 576610"/>
                <a:gd name="f722" fmla="val 8385152"/>
                <a:gd name="f723" fmla="val 576229"/>
                <a:gd name="f724" fmla="val 8345023"/>
                <a:gd name="f725" fmla="val 569546"/>
                <a:gd name="f726" fmla="val 8313469"/>
                <a:gd name="f727" fmla="val 574762"/>
                <a:gd name="f728" fmla="val 8231431"/>
                <a:gd name="f729" fmla="val 588203"/>
                <a:gd name="f730" fmla="val 8155671"/>
                <a:gd name="f731" fmla="val 580227"/>
                <a:gd name="f732" fmla="val 8079520"/>
                <a:gd name="f733" fmla="val 558685"/>
                <a:gd name="f734" fmla="val 7972906"/>
                <a:gd name="f735" fmla="val 528487"/>
                <a:gd name="f736" fmla="val 7870782"/>
                <a:gd name="f737" fmla="val 525043"/>
                <a:gd name="f738" fmla="val 7773327"/>
                <a:gd name="f739" fmla="val 558854"/>
                <a:gd name="f740" fmla="val 7729470"/>
                <a:gd name="f741" fmla="val 574107"/>
                <a:gd name="f742" fmla="val 7688069"/>
                <a:gd name="f743" fmla="val 563543"/>
                <a:gd name="f744" fmla="val 7652477"/>
                <a:gd name="f745" fmla="val 547561"/>
                <a:gd name="f746" fmla="val 7611494"/>
                <a:gd name="f747" fmla="val 529005"/>
                <a:gd name="f748" fmla="val 7570974"/>
                <a:gd name="f749" fmla="val 522685"/>
                <a:gd name="f750" fmla="val 7522274"/>
                <a:gd name="f751" fmla="val 532150"/>
                <a:gd name="f752" fmla="val 7511488"/>
                <a:gd name="f753" fmla="val 534257"/>
                <a:gd name="f754" fmla="val 7496511"/>
                <a:gd name="f755" fmla="val 532136"/>
                <a:gd name="f756" fmla="val 7484080"/>
                <a:gd name="f757" fmla="val 530532"/>
                <a:gd name="f758" fmla="val 7413133"/>
                <a:gd name="f759" fmla="val 522044"/>
                <a:gd name="f760" fmla="val 7341987"/>
                <a:gd name="f761" fmla="val 510303"/>
                <a:gd name="f762" fmla="val 7282277"/>
                <a:gd name="f763" fmla="val 540177"/>
                <a:gd name="f764" fmla="val 7270558"/>
                <a:gd name="f765" fmla="val 546051"/>
                <a:gd name="f766" fmla="val 7251336"/>
                <a:gd name="f767" fmla="val 547713"/>
                <a:gd name="f768" fmla="val 7235690"/>
                <a:gd name="f769" fmla="val 551282"/>
                <a:gd name="f770" fmla="val 7170161"/>
                <a:gd name="f771" fmla="val 565782"/>
                <a:gd name="f772" fmla="val 7172820"/>
                <a:gd name="f773" fmla="val 564203"/>
                <a:gd name="f774" fmla="val 7116339"/>
                <a:gd name="f775" fmla="val 539494"/>
                <a:gd name="f776" fmla="val 7086841"/>
                <a:gd name="f777" fmla="val 526502"/>
                <a:gd name="f778" fmla="val 7045980"/>
                <a:gd name="f779" fmla="val 512724"/>
                <a:gd name="f780" fmla="val 7011067"/>
                <a:gd name="f781" fmla="val 511848"/>
                <a:gd name="f782" fmla="val 6800473"/>
                <a:gd name="f783" fmla="val 506533"/>
                <a:gd name="f784" fmla="val 6601893"/>
                <a:gd name="f785" fmla="val 468653"/>
                <a:gd name="f786" fmla="val 6403234"/>
                <a:gd name="f787" fmla="val 432296"/>
                <a:gd name="f788" fmla="val 6280760"/>
                <a:gd name="f789" fmla="val 409851"/>
                <a:gd name="f790" fmla="val 6160432"/>
                <a:gd name="f791" fmla="val 402592"/>
                <a:gd name="f792" fmla="val 6036273"/>
                <a:gd name="f793" fmla="val 412301"/>
                <a:gd name="f794" fmla="val 5946471"/>
                <a:gd name="f795" fmla="val 419425"/>
                <a:gd name="f796" fmla="val 5863077"/>
                <a:gd name="f797" fmla="val 395593"/>
                <a:gd name="f798" fmla="val 5780467"/>
                <a:gd name="f799" fmla="val 377910"/>
                <a:gd name="f800" fmla="val 5763357"/>
                <a:gd name="f801" fmla="val 374343"/>
                <a:gd name="f802" fmla="val 5747757"/>
                <a:gd name="f803" fmla="val 363033"/>
                <a:gd name="f804" fmla="val 5739051"/>
                <a:gd name="f805" fmla="val 353609"/>
                <a:gd name="f806" fmla="val 5707675"/>
                <a:gd name="f807" fmla="val 320294"/>
                <a:gd name="f808" fmla="val 5653252"/>
                <a:gd name="f809" fmla="val 312483"/>
                <a:gd name="f810" fmla="val 5583566"/>
                <a:gd name="f811" fmla="val 321995"/>
                <a:gd name="f812" fmla="val 5528347"/>
                <a:gd name="f813" fmla="val 329404"/>
                <a:gd name="f814" fmla="val 5477716"/>
                <a:gd name="f815" fmla="val 340486"/>
                <a:gd name="f816" fmla="val 5432030"/>
                <a:gd name="f817" fmla="val 362512"/>
                <a:gd name="f818" fmla="val 5378421"/>
                <a:gd name="f819" fmla="val 388318"/>
                <a:gd name="f820" fmla="val 5322767"/>
                <a:gd name="f821" fmla="val 418026"/>
                <a:gd name="f822" fmla="val 5241398"/>
                <a:gd name="f823" fmla="val 425781"/>
                <a:gd name="f824" fmla="val 5206262"/>
                <a:gd name="f825" fmla="val 429089"/>
                <a:gd name="f826" fmla="val 5176131"/>
                <a:gd name="f827" fmla="val 428273"/>
                <a:gd name="f828" fmla="val 5139710"/>
                <a:gd name="f829" fmla="val 421022"/>
                <a:gd name="f830" fmla="val 5069048"/>
                <a:gd name="f831" fmla="val 407018"/>
                <a:gd name="f832" fmla="val 4997864"/>
                <a:gd name="f833" fmla="val 396037"/>
                <a:gd name="f834" fmla="val 4929402"/>
                <a:gd name="f835" fmla="val 424310"/>
                <a:gd name="f836" fmla="val 4891785"/>
                <a:gd name="f837" fmla="val 439890"/>
                <a:gd name="f838" fmla="val 4841650"/>
                <a:gd name="f839" fmla="val 448519"/>
                <a:gd name="f840" fmla="val 4782793"/>
                <a:gd name="f841" fmla="val 441046"/>
                <a:gd name="f842" fmla="val 4709316"/>
                <a:gd name="f843" fmla="val 431663"/>
                <a:gd name="f844" fmla="val 4641426"/>
                <a:gd name="f845" fmla="val 442031"/>
                <a:gd name="f846" fmla="val 4577594"/>
                <a:gd name="f847" fmla="val 459290"/>
                <a:gd name="f848" fmla="val 4554816"/>
                <a:gd name="f849" fmla="val 465538"/>
                <a:gd name="f850" fmla="val 4527069"/>
                <a:gd name="f851" fmla="val 468279"/>
                <a:gd name="f852" fmla="val 4500826"/>
                <a:gd name="f853" fmla="val 470529"/>
                <a:gd name="f854" fmla="val 4440199"/>
                <a:gd name="f855" fmla="val 475746"/>
                <a:gd name="f856" fmla="val 4379252"/>
                <a:gd name="f857" fmla="val 479993"/>
                <a:gd name="f858" fmla="val 4317973"/>
                <a:gd name="f859" fmla="val 483649"/>
                <a:gd name="f860" fmla="val 4267762"/>
                <a:gd name="f861" fmla="val 486741"/>
                <a:gd name="f862" fmla="val 4217264"/>
                <a:gd name="f863" fmla="val 488292"/>
                <a:gd name="f864" fmla="val 4166722"/>
                <a:gd name="f865" fmla="val 490602"/>
                <a:gd name="f866" fmla="val 4111394"/>
                <a:gd name="f867" fmla="val 493045"/>
                <a:gd name="f868" fmla="val 4067073"/>
                <a:gd name="f869" fmla="val 503124"/>
                <a:gd name="f870" fmla="val 4042814"/>
                <a:gd name="f871" fmla="val 530660"/>
                <a:gd name="f872" fmla="val 4034996"/>
                <a:gd name="f873" fmla="val 539407"/>
                <a:gd name="f874" fmla="val 4017001"/>
                <a:gd name="f875" fmla="val 545715"/>
                <a:gd name="f876" fmla="val 4002653"/>
                <a:gd name="f877" fmla="val 552594"/>
                <a:gd name="f878" fmla="val 3992459"/>
                <a:gd name="f879" fmla="val 557592"/>
                <a:gd name="f880" fmla="val 3979023"/>
                <a:gd name="f881" fmla="val 561086"/>
                <a:gd name="f882" fmla="val 3969549"/>
                <a:gd name="f883" fmla="val 566312"/>
                <a:gd name="f884" fmla="val 3919896"/>
                <a:gd name="f885" fmla="val 593854"/>
                <a:gd name="f886" fmla="val 3870968"/>
                <a:gd name="f887" fmla="val 621622"/>
                <a:gd name="f888" fmla="val 3821685"/>
                <a:gd name="f889" fmla="val 649183"/>
                <a:gd name="f890" fmla="val 3816761"/>
                <a:gd name="f891" fmla="val 651788"/>
                <a:gd name="f892" fmla="val 3811445"/>
                <a:gd name="f893" fmla="val 654943"/>
                <a:gd name="f894" fmla="val 3805138"/>
                <a:gd name="f895" fmla="val 655947"/>
                <a:gd name="f896" fmla="val 3739817"/>
                <a:gd name="f897" fmla="val 666451"/>
                <a:gd name="f898" fmla="val 3673801"/>
                <a:gd name="f899" fmla="val 676154"/>
                <a:gd name="f900" fmla="val 3609177"/>
                <a:gd name="f901" fmla="val 687459"/>
                <a:gd name="f902" fmla="val 3584288"/>
                <a:gd name="f903" fmla="val 691878"/>
                <a:gd name="f904" fmla="val 3558597"/>
                <a:gd name="f905" fmla="val 697589"/>
                <a:gd name="f906" fmla="val 3539727"/>
                <a:gd name="f907" fmla="val 706521"/>
                <a:gd name="f908" fmla="val 3496714"/>
                <a:gd name="f909" fmla="val 726780"/>
                <a:gd name="f910" fmla="val 3457268"/>
                <a:gd name="f911" fmla="val 749132"/>
                <a:gd name="f912" fmla="val 3396572"/>
                <a:gd name="f913" fmla="val 755681"/>
                <a:gd name="f914" fmla="val 3378807"/>
                <a:gd name="f915" fmla="val 757611"/>
                <a:gd name="f916" fmla="val 3357809"/>
                <a:gd name="f917" fmla="val 758036"/>
                <a:gd name="f918" fmla="val 3341054"/>
                <a:gd name="f919" fmla="val 754679"/>
                <a:gd name="f920" fmla="val 3272962"/>
                <a:gd name="f921" fmla="val 740809"/>
                <a:gd name="f922" fmla="val 3206471"/>
                <a:gd name="f923" fmla="val 724541"/>
                <a:gd name="f924" fmla="val 3138775"/>
                <a:gd name="f925" fmla="val 710120"/>
                <a:gd name="f926" fmla="val 3095820"/>
                <a:gd name="f927" fmla="val 701191"/>
                <a:gd name="f928" fmla="val 3056969"/>
                <a:gd name="f929" fmla="val 691141"/>
                <a:gd name="f930" fmla="val 3037283"/>
                <a:gd name="f931" fmla="val 666453"/>
                <a:gd name="f932" fmla="val 3031764"/>
                <a:gd name="f933" fmla="val 659487"/>
                <a:gd name="f934" fmla="val 3015626"/>
                <a:gd name="f935" fmla="val 651391"/>
                <a:gd name="f936" fmla="val 3002117"/>
                <a:gd name="f937" fmla="val 649347"/>
                <a:gd name="f938" fmla="val 2915220"/>
                <a:gd name="f939" fmla="val 636209"/>
                <a:gd name="f940" fmla="val 2829194"/>
                <a:gd name="f941" fmla="val 627503"/>
                <a:gd name="f942" fmla="val 2747294"/>
                <a:gd name="f943" fmla="val 652400"/>
                <a:gd name="f944" fmla="val 2730084"/>
                <a:gd name="f945" fmla="val 657794"/>
                <a:gd name="f946" fmla="val 2698519"/>
                <a:gd name="f947" fmla="val 656140"/>
                <a:gd name="f948" fmla="val 2676273"/>
                <a:gd name="f949" fmla="val 652304"/>
                <a:gd name="f950" fmla="val 2590546"/>
                <a:gd name="f951" fmla="val 637890"/>
                <a:gd name="f952" fmla="val 2508883"/>
                <a:gd name="f953" fmla="val 630176"/>
                <a:gd name="f954" fmla="val 2432360"/>
                <a:gd name="f955" fmla="val 657836"/>
                <a:gd name="f956" fmla="val 2423352"/>
                <a:gd name="f957" fmla="val 661179"/>
                <a:gd name="f958" fmla="val 2395274"/>
                <a:gd name="f959" fmla="val 656272"/>
                <a:gd name="f960" fmla="val 2382311"/>
                <a:gd name="f961" fmla="val 650824"/>
                <a:gd name="f962" fmla="val 2257393"/>
                <a:gd name="f963" fmla="val 597728"/>
                <a:gd name="f964" fmla="val 2187724"/>
                <a:gd name="f965" fmla="val 592930"/>
                <a:gd name="f966" fmla="val 2055134"/>
                <a:gd name="f967" fmla="val 630053"/>
                <a:gd name="f968" fmla="val 2046542"/>
                <a:gd name="f969" fmla="val 632464"/>
                <a:gd name="f970" fmla="val 2035364"/>
                <a:gd name="f971" fmla="val 635121"/>
                <a:gd name="f972" fmla="val 2031829"/>
                <a:gd name="f973" fmla="val 639324"/>
                <a:gd name="f974" fmla="val 2007977"/>
                <a:gd name="f975" fmla="val 666120"/>
                <a:gd name="f976" fmla="val 1960229"/>
                <a:gd name="f977" fmla="val 664380"/>
                <a:gd name="f978" fmla="val 1912764"/>
                <a:gd name="f979" fmla="val 664183"/>
                <a:gd name="f980" fmla="val 1860521"/>
                <a:gd name="f981" fmla="val 663924"/>
                <a:gd name="f982" fmla="val 1808236"/>
                <a:gd name="f983" fmla="val 664426"/>
                <a:gd name="f984" fmla="val 1755637"/>
                <a:gd name="f985" fmla="val 663960"/>
                <a:gd name="f986" fmla="val 1746439"/>
                <a:gd name="f987" fmla="val 663859"/>
                <a:gd name="f988" fmla="val 1736243"/>
                <a:gd name="f989" fmla="val 661799"/>
                <a:gd name="f990" fmla="val 1727159"/>
                <a:gd name="f991" fmla="val 659605"/>
                <a:gd name="f992" fmla="val 1692256"/>
                <a:gd name="f993" fmla="val 651480"/>
                <a:gd name="f994" fmla="val 1658604"/>
                <a:gd name="f995" fmla="val 640559"/>
                <a:gd name="f996" fmla="val 1622470"/>
                <a:gd name="f997" fmla="val 634850"/>
                <a:gd name="f998" fmla="val 1544362"/>
                <a:gd name="f999" fmla="val 622552"/>
                <a:gd name="f1000" fmla="val 1469248"/>
                <a:gd name="f1001" fmla="val 602210"/>
                <a:gd name="f1002" fmla="val 1385955"/>
                <a:gd name="f1003" fmla="val 604522"/>
                <a:gd name="f1004" fmla="val 1371585"/>
                <a:gd name="f1005" fmla="val 604913"/>
                <a:gd name="f1006" fmla="val 1355357"/>
                <a:gd name="f1007" fmla="val 598530"/>
                <a:gd name="f1008" fmla="val 1340055"/>
                <a:gd name="f1009" fmla="val 595629"/>
                <a:gd name="f1010" fmla="val 1312351"/>
                <a:gd name="f1011" fmla="val 590552"/>
                <a:gd name="f1012" fmla="val 1285460"/>
                <a:gd name="f1013" fmla="val 583993"/>
                <a:gd name="f1014" fmla="val 1257271"/>
                <a:gd name="f1015" fmla="val 581180"/>
                <a:gd name="f1016" fmla="val 1182583"/>
                <a:gd name="f1017" fmla="val 573830"/>
                <a:gd name="f1018" fmla="val 1107142"/>
                <a:gd name="f1019" fmla="val 566824"/>
                <a:gd name="f1020" fmla="val 1031914"/>
                <a:gd name="f1021" fmla="val 562692"/>
                <a:gd name="f1022" fmla="val 995593"/>
                <a:gd name="f1023" fmla="val 560597"/>
                <a:gd name="f1024" fmla="val 958880"/>
                <a:gd name="f1025" fmla="val 565923"/>
                <a:gd name="f1026" fmla="val 922031"/>
                <a:gd name="f1027" fmla="val 566853"/>
                <a:gd name="f1028" fmla="val 905446"/>
                <a:gd name="f1029" fmla="val 567320"/>
                <a:gd name="f1030" fmla="val 878533"/>
                <a:gd name="f1031" fmla="val 568199"/>
                <a:gd name="f1032" fmla="val 873250"/>
                <a:gd name="f1033" fmla="val 563724"/>
                <a:gd name="f1034" fmla="val 832343"/>
                <a:gd name="f1035" fmla="val 529722"/>
                <a:gd name="f1036" fmla="val 772202"/>
                <a:gd name="f1037" fmla="val 532674"/>
                <a:gd name="f1038" fmla="val 711627"/>
                <a:gd name="f1039" fmla="val 529880"/>
                <a:gd name="f1040" fmla="val 577999"/>
                <a:gd name="f1041" fmla="val 523641"/>
                <a:gd name="f1042" fmla="val 447408"/>
                <a:gd name="f1043" fmla="val 543696"/>
                <a:gd name="f1044" fmla="val 311112"/>
                <a:gd name="f1045" fmla="val 525106"/>
                <a:gd name="f1046" fmla="val 271645"/>
                <a:gd name="f1047" fmla="val 519795"/>
                <a:gd name="f1048" fmla="val 226936"/>
                <a:gd name="f1049" fmla="val 530235"/>
                <a:gd name="f1050" fmla="val 184145"/>
                <a:gd name="f1051" fmla="val 532188"/>
                <a:gd name="f1052" fmla="val 162015"/>
                <a:gd name="f1053" fmla="val 533128"/>
                <a:gd name="f1054" fmla="val 137665"/>
                <a:gd name="f1055" fmla="val 534333"/>
                <a:gd name="f1056" fmla="val 116886"/>
                <a:gd name="f1057" fmla="val 530572"/>
                <a:gd name="f1058" fmla="val 84810"/>
                <a:gd name="f1059" fmla="val 524693"/>
                <a:gd name="f1060" fmla="val 54011"/>
                <a:gd name="f1061" fmla="val 515448"/>
                <a:gd name="f1062" fmla="val 23941"/>
                <a:gd name="f1063" fmla="val 506433"/>
                <a:gd name="f1064" fmla="val 502149"/>
                <a:gd name="f1065" fmla="+- 0 0 -90"/>
                <a:gd name="f1066" fmla="*/ f3 1 12192000"/>
                <a:gd name="f1067" fmla="*/ f4 1 757168"/>
                <a:gd name="f1068" fmla="+- f7 0 f5"/>
                <a:gd name="f1069" fmla="+- f6 0 f5"/>
                <a:gd name="f1070" fmla="*/ f1065 f0 1"/>
                <a:gd name="f1071" fmla="*/ f1069 1 12192000"/>
                <a:gd name="f1072" fmla="*/ f1068 1 757168"/>
                <a:gd name="f1073" fmla="*/ 0 f1069 1"/>
                <a:gd name="f1074" fmla="*/ 0 f1068 1"/>
                <a:gd name="f1075" fmla="*/ 41653 f1069 1"/>
                <a:gd name="f1076" fmla="*/ 6945 f1068 1"/>
                <a:gd name="f1077" fmla="*/ 81317 f1069 1"/>
                <a:gd name="f1078" fmla="*/ 15509 f1068 1"/>
                <a:gd name="f1079" fmla="*/ 114150 f1069 1"/>
                <a:gd name="f1080" fmla="*/ 28105 f1068 1"/>
                <a:gd name="f1081" fmla="*/ 214865 f1069 1"/>
                <a:gd name="f1082" fmla="*/ 58374 f1068 1"/>
                <a:gd name="f1083" fmla="*/ 299237 f1069 1"/>
                <a:gd name="f1084" fmla="*/ 63560 f1068 1"/>
                <a:gd name="f1085" fmla="*/ 415570 f1069 1"/>
                <a:gd name="f1086" fmla="*/ 83774 f1068 1"/>
                <a:gd name="f1087" fmla="*/ 633210 f1069 1"/>
                <a:gd name="f1088" fmla="*/ 109108 f1068 1"/>
                <a:gd name="f1089" fmla="*/ 677567 f1069 1"/>
                <a:gd name="f1090" fmla="*/ 119446 f1068 1"/>
                <a:gd name="f1091" fmla="*/ 946429 f1069 1"/>
                <a:gd name="f1092" fmla="*/ 171502 f1068 1"/>
                <a:gd name="f1093" fmla="*/ 1163367 f1069 1"/>
                <a:gd name="f1094" fmla="*/ 182106 f1068 1"/>
                <a:gd name="f1095" fmla="*/ 1180337 f1069 1"/>
                <a:gd name="f1096" fmla="*/ 181279 f1068 1"/>
                <a:gd name="f1097" fmla="*/ 1263939 f1069 1"/>
                <a:gd name="f1098" fmla="*/ 173070 f1068 1"/>
                <a:gd name="f1099" fmla="*/ 1392213 f1069 1"/>
                <a:gd name="f1100" fmla="*/ 183225 f1068 1"/>
                <a:gd name="f1101" fmla="*/ 1479752 f1069 1"/>
                <a:gd name="f1102" fmla="*/ 205174 f1068 1"/>
                <a:gd name="f1103" fmla="*/ 1589813 f1069 1"/>
                <a:gd name="f1104" fmla="*/ 211706 f1068 1"/>
                <a:gd name="f1105" fmla="*/ 1716264 f1069 1"/>
                <a:gd name="f1106" fmla="*/ 207459 f1068 1"/>
                <a:gd name="f1107" fmla="*/ 1772900 f1069 1"/>
                <a:gd name="f1108" fmla="*/ 208137 f1068 1"/>
                <a:gd name="f1109" fmla="*/ 1929319 f1069 1"/>
                <a:gd name="f1110" fmla="*/ 193822 f1068 1"/>
                <a:gd name="f1111" fmla="*/ 2021514 f1069 1"/>
                <a:gd name="f1112" fmla="*/ 204186 f1068 1"/>
                <a:gd name="f1113" fmla="*/ 2111753 f1069 1"/>
                <a:gd name="f1114" fmla="*/ 223797 f1068 1"/>
                <a:gd name="f1115" fmla="*/ 2169356 f1069 1"/>
                <a:gd name="f1116" fmla="*/ 241125 f1068 1"/>
                <a:gd name="f1117" fmla="*/ 2286638 f1069 1"/>
                <a:gd name="f1118" fmla="*/ 257382 f1068 1"/>
                <a:gd name="f1119" fmla="*/ 2308368 f1069 1"/>
                <a:gd name="f1120" fmla="*/ 256995 f1068 1"/>
                <a:gd name="f1121" fmla="*/ 2660621 f1069 1"/>
                <a:gd name="f1122" fmla="*/ 262863 f1068 1"/>
                <a:gd name="f1123" fmla="*/ 2801134 f1069 1"/>
                <a:gd name="f1124" fmla="*/ 250006 f1068 1"/>
                <a:gd name="f1125" fmla="*/ 2830994 f1069 1"/>
                <a:gd name="f1126" fmla="*/ 249091 f1068 1"/>
                <a:gd name="f1127" fmla="*/ 3129084 f1069 1"/>
                <a:gd name="f1128" fmla="*/ 242009 f1068 1"/>
                <a:gd name="f1129" fmla="*/ 3162162 f1069 1"/>
                <a:gd name="f1130" fmla="*/ 242789 f1068 1"/>
                <a:gd name="f1131" fmla="*/ 3254072 f1069 1"/>
                <a:gd name="f1132" fmla="*/ 251612 f1068 1"/>
                <a:gd name="f1133" fmla="*/ 3473491 f1069 1"/>
                <a:gd name="f1134" fmla="*/ 221903 f1068 1"/>
                <a:gd name="f1135" fmla="*/ 3691860 f1069 1"/>
                <a:gd name="f1136" fmla="*/ 219228 f1068 1"/>
                <a:gd name="f1137" fmla="*/ 3811494 f1069 1"/>
                <a:gd name="f1138" fmla="*/ 225691 f1068 1"/>
                <a:gd name="f1139" fmla="*/ 3897533 f1069 1"/>
                <a:gd name="f1140" fmla="*/ 220087 f1068 1"/>
                <a:gd name="f1141" fmla="*/ 4109430 f1069 1"/>
                <a:gd name="f1142" fmla="*/ 200477 f1068 1"/>
                <a:gd name="f1143" fmla="*/ 4208772 f1069 1"/>
                <a:gd name="f1144" fmla="*/ 200914 f1068 1"/>
                <a:gd name="f1145" fmla="*/ 4314641 f1069 1"/>
                <a:gd name="f1146" fmla="*/ 196159 f1068 1"/>
                <a:gd name="f1147" fmla="*/ 4577622 f1069 1"/>
                <a:gd name="f1148" fmla="*/ 163774 f1068 1"/>
                <a:gd name="f1149" fmla="*/ 4790345 f1069 1"/>
                <a:gd name="f1150" fmla="*/ 177592 f1068 1"/>
                <a:gd name="f1151" fmla="*/ 4926164 f1069 1"/>
                <a:gd name="f1152" fmla="*/ 184139 f1068 1"/>
                <a:gd name="f1153" fmla="*/ 5088812 f1069 1"/>
                <a:gd name="f1154" fmla="*/ 177401 f1068 1"/>
                <a:gd name="f1155" fmla="*/ 5222466 f1069 1"/>
                <a:gd name="f1156" fmla="*/ 162082 f1068 1"/>
                <a:gd name="f1157" fmla="*/ 5406528 f1069 1"/>
                <a:gd name="f1158" fmla="*/ 153987 f1068 1"/>
                <a:gd name="f1159" fmla="*/ 5590716 f1069 1"/>
                <a:gd name="f1160" fmla="*/ 129490 f1068 1"/>
                <a:gd name="f1161" fmla="*/ 5719429 f1069 1"/>
                <a:gd name="f1162" fmla="*/ 110099 f1068 1"/>
                <a:gd name="f1163" fmla="*/ 5897895 f1069 1"/>
                <a:gd name="f1164" fmla="*/ 96368 f1068 1"/>
                <a:gd name="f1165" fmla="*/ 6169957 f1069 1"/>
                <a:gd name="f1166" fmla="*/ 94411 f1068 1"/>
                <a:gd name="f1167" fmla="*/ 6294827 f1069 1"/>
                <a:gd name="f1168" fmla="*/ 99236 f1068 1"/>
                <a:gd name="f1169" fmla="*/ 6494261 f1069 1"/>
                <a:gd name="f1170" fmla="*/ 71724 f1068 1"/>
                <a:gd name="f1171" fmla="*/ 6579627 f1069 1"/>
                <a:gd name="f1172" fmla="*/ 57883 f1068 1"/>
                <a:gd name="f1173" fmla="*/ 6654800 f1069 1"/>
                <a:gd name="f1174" fmla="*/ 77086 f1068 1"/>
                <a:gd name="f1175" fmla="*/ 6703059 f1069 1"/>
                <a:gd name="f1176" fmla="*/ 97166 f1068 1"/>
                <a:gd name="f1177" fmla="*/ 6859445 f1069 1"/>
                <a:gd name="f1178" fmla="*/ 90481 f1068 1"/>
                <a:gd name="f1179" fmla="*/ 7025414 f1069 1"/>
                <a:gd name="f1180" fmla="*/ 83536 f1068 1"/>
                <a:gd name="f1181" fmla="*/ 7144137 f1069 1"/>
                <a:gd name="f1182" fmla="*/ 79264 f1068 1"/>
                <a:gd name="f1183" fmla="*/ 7291235 f1069 1"/>
                <a:gd name="f1184" fmla="*/ 95367 f1068 1"/>
                <a:gd name="f1185" fmla="*/ 7407395 f1069 1"/>
                <a:gd name="f1186" fmla="*/ 104888 f1068 1"/>
                <a:gd name="f1187" fmla="*/ 7500837 f1069 1"/>
                <a:gd name="f1188" fmla="*/ 119515 f1068 1"/>
                <a:gd name="f1189" fmla="*/ 7533567 f1069 1"/>
                <a:gd name="f1190" fmla="*/ 126955 f1068 1"/>
                <a:gd name="f1191" fmla="*/ 7792910 f1069 1"/>
                <a:gd name="f1192" fmla="*/ 185188 f1068 1"/>
                <a:gd name="f1193" fmla="*/ 8070699 f1069 1"/>
                <a:gd name="f1194" fmla="*/ 235423 f1068 1"/>
                <a:gd name="f1195" fmla="*/ 8253177 f1069 1"/>
                <a:gd name="f1196" fmla="*/ 222473 f1068 1"/>
                <a:gd name="f1197" fmla="*/ 8320683 f1069 1"/>
                <a:gd name="f1198" fmla="*/ 226393 f1068 1"/>
                <a:gd name="f1199" fmla="*/ 8631438 f1069 1"/>
                <a:gd name="f1200" fmla="*/ 237528 f1068 1"/>
                <a:gd name="f1201" fmla="*/ 8686410 f1069 1"/>
                <a:gd name="f1202" fmla="*/ 234877 f1068 1"/>
                <a:gd name="f1203" fmla="*/ 8980658 f1069 1"/>
                <a:gd name="f1204" fmla="*/ 273001 f1068 1"/>
                <a:gd name="f1205" fmla="*/ 9087625 f1069 1"/>
                <a:gd name="f1206" fmla="*/ 282423 f1068 1"/>
                <a:gd name="f1207" fmla="*/ 9186017 f1069 1"/>
                <a:gd name="f1208" fmla="*/ 293875 f1068 1"/>
                <a:gd name="f1209" fmla="*/ 9323931 f1069 1"/>
                <a:gd name="f1210" fmla="*/ 302628 f1068 1"/>
                <a:gd name="f1211" fmla="*/ 9467213 f1069 1"/>
                <a:gd name="f1212" fmla="*/ 307275 f1068 1"/>
                <a:gd name="f1213" fmla="*/ 9626826 f1069 1"/>
                <a:gd name="f1214" fmla="*/ 316213 f1068 1"/>
                <a:gd name="f1215" fmla="*/ 9689696 f1069 1"/>
                <a:gd name="f1216" fmla="*/ 324467 f1068 1"/>
                <a:gd name="f1217" fmla="*/ 9860526 f1069 1"/>
                <a:gd name="f1218" fmla="*/ 329986 f1068 1"/>
                <a:gd name="f1219" fmla="*/ 9949775 f1069 1"/>
                <a:gd name="f1220" fmla="*/ 340386 f1068 1"/>
                <a:gd name="f1221" fmla="*/ 10097252 f1069 1"/>
                <a:gd name="f1222" fmla="*/ 349262 f1068 1"/>
                <a:gd name="f1223" fmla="*/ 10145261 f1069 1"/>
                <a:gd name="f1224" fmla="*/ 353113 f1068 1"/>
                <a:gd name="f1225" fmla="*/ 10188159 f1069 1"/>
                <a:gd name="f1226" fmla="*/ 356124 f1068 1"/>
                <a:gd name="f1227" fmla="*/ 10336144 f1069 1"/>
                <a:gd name="f1228" fmla="*/ 348235 f1068 1"/>
                <a:gd name="f1229" fmla="*/ 10466847 f1069 1"/>
                <a:gd name="f1230" fmla="*/ 354131 f1068 1"/>
                <a:gd name="f1231" fmla="*/ 10696514 f1069 1"/>
                <a:gd name="f1232" fmla="*/ 353575 f1068 1"/>
                <a:gd name="f1233" fmla="*/ 10746932 f1069 1"/>
                <a:gd name="f1234" fmla="*/ 360606 f1068 1"/>
                <a:gd name="f1235" fmla="*/ 10905388 f1069 1"/>
                <a:gd name="f1236" fmla="*/ 370627 f1068 1"/>
                <a:gd name="f1237" fmla="*/ 10995602 f1069 1"/>
                <a:gd name="f1238" fmla="*/ 376691 f1068 1"/>
                <a:gd name="f1239" fmla="*/ 11107647 f1069 1"/>
                <a:gd name="f1240" fmla="*/ 373405 f1068 1"/>
                <a:gd name="f1241" fmla="*/ 11302440 f1069 1"/>
                <a:gd name="f1242" fmla="*/ 364156 f1068 1"/>
                <a:gd name="f1243" fmla="*/ 11353613 f1069 1"/>
                <a:gd name="f1244" fmla="*/ 363785 f1068 1"/>
                <a:gd name="f1245" fmla="*/ 11447323 f1069 1"/>
                <a:gd name="f1246" fmla="*/ 359346 f1068 1"/>
                <a:gd name="f1247" fmla="*/ 11464292 f1069 1"/>
                <a:gd name="f1248" fmla="*/ 358519 f1068 1"/>
                <a:gd name="f1249" fmla="*/ 11607560 f1069 1"/>
                <a:gd name="f1250" fmla="*/ 342370 f1068 1"/>
                <a:gd name="f1251" fmla="*/ 11681426 f1069 1"/>
                <a:gd name="f1252" fmla="*/ 344335 f1068 1"/>
                <a:gd name="f1253" fmla="*/ 11893565 f1069 1"/>
                <a:gd name="f1254" fmla="*/ 355261 f1068 1"/>
                <a:gd name="f1255" fmla="*/ 11983290 f1069 1"/>
                <a:gd name="f1256" fmla="*/ 363588 f1068 1"/>
                <a:gd name="f1257" fmla="*/ 12192000 f1069 1"/>
                <a:gd name="f1258" fmla="*/ 388018 f1068 1"/>
                <a:gd name="f1259" fmla="*/ 577115 f1068 1"/>
                <a:gd name="f1260" fmla="*/ 12157329 f1069 1"/>
                <a:gd name="f1261" fmla="*/ 588862 f1068 1"/>
                <a:gd name="f1262" fmla="*/ 12066948 f1069 1"/>
                <a:gd name="f1263" fmla="*/ 586034 f1068 1"/>
                <a:gd name="f1264" fmla="*/ 11911344 f1069 1"/>
                <a:gd name="f1265" fmla="*/ 521599 f1068 1"/>
                <a:gd name="f1266" fmla="*/ 11847823 f1069 1"/>
                <a:gd name="f1267" fmla="*/ 511785 f1068 1"/>
                <a:gd name="f1268" fmla="*/ 11737547 f1069 1"/>
                <a:gd name="f1269" fmla="*/ 502380 f1068 1"/>
                <a:gd name="f1270" fmla="*/ 11636052 f1069 1"/>
                <a:gd name="f1271" fmla="*/ 514993 f1068 1"/>
                <a:gd name="f1272" fmla="*/ 11394706 f1069 1"/>
                <a:gd name="f1273" fmla="*/ 590867 f1068 1"/>
                <a:gd name="f1274" fmla="*/ 11354978 f1069 1"/>
                <a:gd name="f1275" fmla="*/ 597561 f1068 1"/>
                <a:gd name="f1276" fmla="*/ 11285306 f1069 1"/>
                <a:gd name="f1277" fmla="*/ 599825 f1068 1"/>
                <a:gd name="f1278" fmla="*/ 11008528 f1069 1"/>
                <a:gd name="f1279" fmla="*/ 656670 f1068 1"/>
                <a:gd name="f1280" fmla="*/ 10948735 f1069 1"/>
                <a:gd name="f1281" fmla="*/ 652964 f1068 1"/>
                <a:gd name="f1282" fmla="*/ 10850698 f1069 1"/>
                <a:gd name="f1283" fmla="*/ 641721 f1068 1"/>
                <a:gd name="f1284" fmla="*/ 10744026 f1069 1"/>
                <a:gd name="f1285" fmla="*/ 647769 f1068 1"/>
                <a:gd name="f1286" fmla="*/ 10666160 f1069 1"/>
                <a:gd name="f1287" fmla="*/ 651891 f1068 1"/>
                <a:gd name="f1288" fmla="*/ 10450521 f1069 1"/>
                <a:gd name="f1289" fmla="*/ 616552 f1068 1"/>
                <a:gd name="f1290" fmla="*/ 10271192 f1069 1"/>
                <a:gd name="f1291" fmla="*/ 583498 f1068 1"/>
                <a:gd name="f1292" fmla="*/ 10246067 f1069 1"/>
                <a:gd name="f1293" fmla="*/ 585423 f1068 1"/>
                <a:gd name="f1294" fmla="*/ 10005027 f1069 1"/>
                <a:gd name="f1295" fmla="*/ 592252 f1068 1"/>
                <a:gd name="f1296" fmla="*/ 9898681 f1069 1"/>
                <a:gd name="f1297" fmla="*/ 613195 f1068 1"/>
                <a:gd name="f1298" fmla="*/ 9753225 f1069 1"/>
                <a:gd name="f1299" fmla="*/ 629038 f1068 1"/>
                <a:gd name="f1300" fmla="*/ 9591376 f1069 1"/>
                <a:gd name="f1301" fmla="*/ 648601 f1068 1"/>
                <a:gd name="f1302" fmla="*/ 9472860 f1069 1"/>
                <a:gd name="f1303" fmla="*/ 655936 f1068 1"/>
                <a:gd name="f1304" fmla="*/ 9299788 f1069 1"/>
                <a:gd name="f1305" fmla="*/ 636945 f1068 1"/>
                <a:gd name="f1306" fmla="*/ 9264605 f1069 1"/>
                <a:gd name="f1307" fmla="*/ 627087 f1068 1"/>
                <a:gd name="f1308" fmla="*/ 8926435 f1069 1"/>
                <a:gd name="f1309" fmla="*/ 549269 f1068 1"/>
                <a:gd name="f1310" fmla="*/ 8698934 f1069 1"/>
                <a:gd name="f1311" fmla="*/ 536583 f1068 1"/>
                <a:gd name="f1312" fmla="*/ 8622862 f1069 1"/>
                <a:gd name="f1313" fmla="*/ 541563 f1068 1"/>
                <a:gd name="f1314" fmla="*/ 8482784 f1069 1"/>
                <a:gd name="f1315" fmla="*/ 574094 f1068 1"/>
                <a:gd name="f1316" fmla="*/ 8421565 f1069 1"/>
                <a:gd name="f1317" fmla="*/ 576610 f1068 1"/>
                <a:gd name="f1318" fmla="*/ 8313469 f1069 1"/>
                <a:gd name="f1319" fmla="*/ 574762 f1068 1"/>
                <a:gd name="f1320" fmla="*/ 8079520 f1069 1"/>
                <a:gd name="f1321" fmla="*/ 558685 f1068 1"/>
                <a:gd name="f1322" fmla="*/ 7773327 f1069 1"/>
                <a:gd name="f1323" fmla="*/ 558854 f1068 1"/>
                <a:gd name="f1324" fmla="*/ 7652477 f1069 1"/>
                <a:gd name="f1325" fmla="*/ 547561 f1068 1"/>
                <a:gd name="f1326" fmla="*/ 7522274 f1069 1"/>
                <a:gd name="f1327" fmla="*/ 532150 f1068 1"/>
                <a:gd name="f1328" fmla="*/ 7484080 f1069 1"/>
                <a:gd name="f1329" fmla="*/ 530532 f1068 1"/>
                <a:gd name="f1330" fmla="*/ 7282277 f1069 1"/>
                <a:gd name="f1331" fmla="*/ 540177 f1068 1"/>
                <a:gd name="f1332" fmla="*/ 7235690 f1069 1"/>
                <a:gd name="f1333" fmla="*/ 551282 f1068 1"/>
                <a:gd name="f1334" fmla="*/ 7116339 f1069 1"/>
                <a:gd name="f1335" fmla="*/ 539494 f1068 1"/>
                <a:gd name="f1336" fmla="*/ 7011067 f1069 1"/>
                <a:gd name="f1337" fmla="*/ 511848 f1068 1"/>
                <a:gd name="f1338" fmla="*/ 6403234 f1069 1"/>
                <a:gd name="f1339" fmla="*/ 432296 f1068 1"/>
                <a:gd name="f1340" fmla="*/ 6036273 f1069 1"/>
                <a:gd name="f1341" fmla="*/ 412301 f1068 1"/>
                <a:gd name="f1342" fmla="*/ 5780467 f1069 1"/>
                <a:gd name="f1343" fmla="*/ 377910 f1068 1"/>
                <a:gd name="f1344" fmla="*/ 5739051 f1069 1"/>
                <a:gd name="f1345" fmla="*/ 353609 f1068 1"/>
                <a:gd name="f1346" fmla="*/ 5583566 f1069 1"/>
                <a:gd name="f1347" fmla="*/ 321995 f1068 1"/>
                <a:gd name="f1348" fmla="*/ 5432030 f1069 1"/>
                <a:gd name="f1349" fmla="*/ 362512 f1068 1"/>
                <a:gd name="f1350" fmla="*/ 5241398 f1069 1"/>
                <a:gd name="f1351" fmla="*/ 425781 f1068 1"/>
                <a:gd name="f1352" fmla="*/ 5139710 f1069 1"/>
                <a:gd name="f1353" fmla="*/ 421022 f1068 1"/>
                <a:gd name="f1354" fmla="*/ 4929402 f1069 1"/>
                <a:gd name="f1355" fmla="*/ 424310 f1068 1"/>
                <a:gd name="f1356" fmla="*/ 4782793 f1069 1"/>
                <a:gd name="f1357" fmla="*/ 441046 f1068 1"/>
                <a:gd name="f1358" fmla="*/ 4577594 f1069 1"/>
                <a:gd name="f1359" fmla="*/ 459290 f1068 1"/>
                <a:gd name="f1360" fmla="*/ 4500826 f1069 1"/>
                <a:gd name="f1361" fmla="*/ 470529 f1068 1"/>
                <a:gd name="f1362" fmla="*/ 4317973 f1069 1"/>
                <a:gd name="f1363" fmla="*/ 483649 f1068 1"/>
                <a:gd name="f1364" fmla="*/ 4166722 f1069 1"/>
                <a:gd name="f1365" fmla="*/ 490602 f1068 1"/>
                <a:gd name="f1366" fmla="*/ 4042814 f1069 1"/>
                <a:gd name="f1367" fmla="*/ 530660 f1068 1"/>
                <a:gd name="f1368" fmla="*/ 4002653 f1069 1"/>
                <a:gd name="f1369" fmla="*/ 552594 f1068 1"/>
                <a:gd name="f1370" fmla="*/ 3969549 f1069 1"/>
                <a:gd name="f1371" fmla="*/ 566312 f1068 1"/>
                <a:gd name="f1372" fmla="*/ 3821685 f1069 1"/>
                <a:gd name="f1373" fmla="*/ 649183 f1068 1"/>
                <a:gd name="f1374" fmla="*/ 3805138 f1069 1"/>
                <a:gd name="f1375" fmla="*/ 655947 f1068 1"/>
                <a:gd name="f1376" fmla="*/ 3609177 f1069 1"/>
                <a:gd name="f1377" fmla="*/ 687459 f1068 1"/>
                <a:gd name="f1378" fmla="*/ 3539727 f1069 1"/>
                <a:gd name="f1379" fmla="*/ 706521 f1068 1"/>
                <a:gd name="f1380" fmla="*/ 3396572 f1069 1"/>
                <a:gd name="f1381" fmla="*/ 755681 f1068 1"/>
                <a:gd name="f1382" fmla="*/ 3341054 f1069 1"/>
                <a:gd name="f1383" fmla="*/ 754679 f1068 1"/>
                <a:gd name="f1384" fmla="*/ 3138775 f1069 1"/>
                <a:gd name="f1385" fmla="*/ 710120 f1068 1"/>
                <a:gd name="f1386" fmla="*/ 3037283 f1069 1"/>
                <a:gd name="f1387" fmla="*/ 666453 f1068 1"/>
                <a:gd name="f1388" fmla="*/ 3002117 f1069 1"/>
                <a:gd name="f1389" fmla="*/ 649347 f1068 1"/>
                <a:gd name="f1390" fmla="*/ 2747294 f1069 1"/>
                <a:gd name="f1391" fmla="*/ 652400 f1068 1"/>
                <a:gd name="f1392" fmla="*/ 2676273 f1069 1"/>
                <a:gd name="f1393" fmla="*/ 652304 f1068 1"/>
                <a:gd name="f1394" fmla="*/ 2432360 f1069 1"/>
                <a:gd name="f1395" fmla="*/ 657836 f1068 1"/>
                <a:gd name="f1396" fmla="*/ 2382311 f1069 1"/>
                <a:gd name="f1397" fmla="*/ 650824 f1068 1"/>
                <a:gd name="f1398" fmla="*/ 2055134 f1069 1"/>
                <a:gd name="f1399" fmla="*/ 630053 f1068 1"/>
                <a:gd name="f1400" fmla="*/ 2031829 f1069 1"/>
                <a:gd name="f1401" fmla="*/ 639324 f1068 1"/>
                <a:gd name="f1402" fmla="*/ 1912764 f1069 1"/>
                <a:gd name="f1403" fmla="*/ 664183 f1068 1"/>
                <a:gd name="f1404" fmla="*/ 1755637 f1069 1"/>
                <a:gd name="f1405" fmla="*/ 663960 f1068 1"/>
                <a:gd name="f1406" fmla="*/ 1727159 f1069 1"/>
                <a:gd name="f1407" fmla="*/ 659605 f1068 1"/>
                <a:gd name="f1408" fmla="*/ 1622470 f1069 1"/>
                <a:gd name="f1409" fmla="*/ 634850 f1068 1"/>
                <a:gd name="f1410" fmla="*/ 1385955 f1069 1"/>
                <a:gd name="f1411" fmla="*/ 604522 f1068 1"/>
                <a:gd name="f1412" fmla="*/ 1340055 f1069 1"/>
                <a:gd name="f1413" fmla="*/ 595629 f1068 1"/>
                <a:gd name="f1414" fmla="*/ 1257271 f1069 1"/>
                <a:gd name="f1415" fmla="*/ 581180 f1068 1"/>
                <a:gd name="f1416" fmla="*/ 1031914 f1069 1"/>
                <a:gd name="f1417" fmla="*/ 562692 f1068 1"/>
                <a:gd name="f1418" fmla="*/ 922031 f1069 1"/>
                <a:gd name="f1419" fmla="*/ 566853 f1068 1"/>
                <a:gd name="f1420" fmla="*/ 873250 f1069 1"/>
                <a:gd name="f1421" fmla="*/ 563724 f1068 1"/>
                <a:gd name="f1422" fmla="*/ 711627 f1069 1"/>
                <a:gd name="f1423" fmla="*/ 529880 f1068 1"/>
                <a:gd name="f1424" fmla="*/ 311112 f1069 1"/>
                <a:gd name="f1425" fmla="*/ 525106 f1068 1"/>
                <a:gd name="f1426" fmla="*/ 184145 f1069 1"/>
                <a:gd name="f1427" fmla="*/ 532188 f1068 1"/>
                <a:gd name="f1428" fmla="*/ 116886 f1069 1"/>
                <a:gd name="f1429" fmla="*/ 530572 f1068 1"/>
                <a:gd name="f1430" fmla="*/ 23941 f1069 1"/>
                <a:gd name="f1431" fmla="*/ 506433 f1068 1"/>
                <a:gd name="f1432" fmla="*/ 502149 f1068 1"/>
                <a:gd name="f1433" fmla="*/ f1070 1 f2"/>
                <a:gd name="f1434" fmla="*/ f1073 1 12192000"/>
                <a:gd name="f1435" fmla="*/ f1074 1 757168"/>
                <a:gd name="f1436" fmla="*/ f1075 1 12192000"/>
                <a:gd name="f1437" fmla="*/ f1076 1 757168"/>
                <a:gd name="f1438" fmla="*/ f1077 1 12192000"/>
                <a:gd name="f1439" fmla="*/ f1078 1 757168"/>
                <a:gd name="f1440" fmla="*/ f1079 1 12192000"/>
                <a:gd name="f1441" fmla="*/ f1080 1 757168"/>
                <a:gd name="f1442" fmla="*/ f1081 1 12192000"/>
                <a:gd name="f1443" fmla="*/ f1082 1 757168"/>
                <a:gd name="f1444" fmla="*/ f1083 1 12192000"/>
                <a:gd name="f1445" fmla="*/ f1084 1 757168"/>
                <a:gd name="f1446" fmla="*/ f1085 1 12192000"/>
                <a:gd name="f1447" fmla="*/ f1086 1 757168"/>
                <a:gd name="f1448" fmla="*/ f1087 1 12192000"/>
                <a:gd name="f1449" fmla="*/ f1088 1 757168"/>
                <a:gd name="f1450" fmla="*/ f1089 1 12192000"/>
                <a:gd name="f1451" fmla="*/ f1090 1 757168"/>
                <a:gd name="f1452" fmla="*/ f1091 1 12192000"/>
                <a:gd name="f1453" fmla="*/ f1092 1 757168"/>
                <a:gd name="f1454" fmla="*/ f1093 1 12192000"/>
                <a:gd name="f1455" fmla="*/ f1094 1 757168"/>
                <a:gd name="f1456" fmla="*/ f1095 1 12192000"/>
                <a:gd name="f1457" fmla="*/ f1096 1 757168"/>
                <a:gd name="f1458" fmla="*/ f1097 1 12192000"/>
                <a:gd name="f1459" fmla="*/ f1098 1 757168"/>
                <a:gd name="f1460" fmla="*/ f1099 1 12192000"/>
                <a:gd name="f1461" fmla="*/ f1100 1 757168"/>
                <a:gd name="f1462" fmla="*/ f1101 1 12192000"/>
                <a:gd name="f1463" fmla="*/ f1102 1 757168"/>
                <a:gd name="f1464" fmla="*/ f1103 1 12192000"/>
                <a:gd name="f1465" fmla="*/ f1104 1 757168"/>
                <a:gd name="f1466" fmla="*/ f1105 1 12192000"/>
                <a:gd name="f1467" fmla="*/ f1106 1 757168"/>
                <a:gd name="f1468" fmla="*/ f1107 1 12192000"/>
                <a:gd name="f1469" fmla="*/ f1108 1 757168"/>
                <a:gd name="f1470" fmla="*/ f1109 1 12192000"/>
                <a:gd name="f1471" fmla="*/ f1110 1 757168"/>
                <a:gd name="f1472" fmla="*/ f1111 1 12192000"/>
                <a:gd name="f1473" fmla="*/ f1112 1 757168"/>
                <a:gd name="f1474" fmla="*/ f1113 1 12192000"/>
                <a:gd name="f1475" fmla="*/ f1114 1 757168"/>
                <a:gd name="f1476" fmla="*/ f1115 1 12192000"/>
                <a:gd name="f1477" fmla="*/ f1116 1 757168"/>
                <a:gd name="f1478" fmla="*/ f1117 1 12192000"/>
                <a:gd name="f1479" fmla="*/ f1118 1 757168"/>
                <a:gd name="f1480" fmla="*/ f1119 1 12192000"/>
                <a:gd name="f1481" fmla="*/ f1120 1 757168"/>
                <a:gd name="f1482" fmla="*/ f1121 1 12192000"/>
                <a:gd name="f1483" fmla="*/ f1122 1 757168"/>
                <a:gd name="f1484" fmla="*/ f1123 1 12192000"/>
                <a:gd name="f1485" fmla="*/ f1124 1 757168"/>
                <a:gd name="f1486" fmla="*/ f1125 1 12192000"/>
                <a:gd name="f1487" fmla="*/ f1126 1 757168"/>
                <a:gd name="f1488" fmla="*/ f1127 1 12192000"/>
                <a:gd name="f1489" fmla="*/ f1128 1 757168"/>
                <a:gd name="f1490" fmla="*/ f1129 1 12192000"/>
                <a:gd name="f1491" fmla="*/ f1130 1 757168"/>
                <a:gd name="f1492" fmla="*/ f1131 1 12192000"/>
                <a:gd name="f1493" fmla="*/ f1132 1 757168"/>
                <a:gd name="f1494" fmla="*/ f1133 1 12192000"/>
                <a:gd name="f1495" fmla="*/ f1134 1 757168"/>
                <a:gd name="f1496" fmla="*/ f1135 1 12192000"/>
                <a:gd name="f1497" fmla="*/ f1136 1 757168"/>
                <a:gd name="f1498" fmla="*/ f1137 1 12192000"/>
                <a:gd name="f1499" fmla="*/ f1138 1 757168"/>
                <a:gd name="f1500" fmla="*/ f1139 1 12192000"/>
                <a:gd name="f1501" fmla="*/ f1140 1 757168"/>
                <a:gd name="f1502" fmla="*/ f1141 1 12192000"/>
                <a:gd name="f1503" fmla="*/ f1142 1 757168"/>
                <a:gd name="f1504" fmla="*/ f1143 1 12192000"/>
                <a:gd name="f1505" fmla="*/ f1144 1 757168"/>
                <a:gd name="f1506" fmla="*/ f1145 1 12192000"/>
                <a:gd name="f1507" fmla="*/ f1146 1 757168"/>
                <a:gd name="f1508" fmla="*/ f1147 1 12192000"/>
                <a:gd name="f1509" fmla="*/ f1148 1 757168"/>
                <a:gd name="f1510" fmla="*/ f1149 1 12192000"/>
                <a:gd name="f1511" fmla="*/ f1150 1 757168"/>
                <a:gd name="f1512" fmla="*/ f1151 1 12192000"/>
                <a:gd name="f1513" fmla="*/ f1152 1 757168"/>
                <a:gd name="f1514" fmla="*/ f1153 1 12192000"/>
                <a:gd name="f1515" fmla="*/ f1154 1 757168"/>
                <a:gd name="f1516" fmla="*/ f1155 1 12192000"/>
                <a:gd name="f1517" fmla="*/ f1156 1 757168"/>
                <a:gd name="f1518" fmla="*/ f1157 1 12192000"/>
                <a:gd name="f1519" fmla="*/ f1158 1 757168"/>
                <a:gd name="f1520" fmla="*/ f1159 1 12192000"/>
                <a:gd name="f1521" fmla="*/ f1160 1 757168"/>
                <a:gd name="f1522" fmla="*/ f1161 1 12192000"/>
                <a:gd name="f1523" fmla="*/ f1162 1 757168"/>
                <a:gd name="f1524" fmla="*/ f1163 1 12192000"/>
                <a:gd name="f1525" fmla="*/ f1164 1 757168"/>
                <a:gd name="f1526" fmla="*/ f1165 1 12192000"/>
                <a:gd name="f1527" fmla="*/ f1166 1 757168"/>
                <a:gd name="f1528" fmla="*/ f1167 1 12192000"/>
                <a:gd name="f1529" fmla="*/ f1168 1 757168"/>
                <a:gd name="f1530" fmla="*/ f1169 1 12192000"/>
                <a:gd name="f1531" fmla="*/ f1170 1 757168"/>
                <a:gd name="f1532" fmla="*/ f1171 1 12192000"/>
                <a:gd name="f1533" fmla="*/ f1172 1 757168"/>
                <a:gd name="f1534" fmla="*/ f1173 1 12192000"/>
                <a:gd name="f1535" fmla="*/ f1174 1 757168"/>
                <a:gd name="f1536" fmla="*/ f1175 1 12192000"/>
                <a:gd name="f1537" fmla="*/ f1176 1 757168"/>
                <a:gd name="f1538" fmla="*/ f1177 1 12192000"/>
                <a:gd name="f1539" fmla="*/ f1178 1 757168"/>
                <a:gd name="f1540" fmla="*/ f1179 1 12192000"/>
                <a:gd name="f1541" fmla="*/ f1180 1 757168"/>
                <a:gd name="f1542" fmla="*/ f1181 1 12192000"/>
                <a:gd name="f1543" fmla="*/ f1182 1 757168"/>
                <a:gd name="f1544" fmla="*/ f1183 1 12192000"/>
                <a:gd name="f1545" fmla="*/ f1184 1 757168"/>
                <a:gd name="f1546" fmla="*/ f1185 1 12192000"/>
                <a:gd name="f1547" fmla="*/ f1186 1 757168"/>
                <a:gd name="f1548" fmla="*/ f1187 1 12192000"/>
                <a:gd name="f1549" fmla="*/ f1188 1 757168"/>
                <a:gd name="f1550" fmla="*/ f1189 1 12192000"/>
                <a:gd name="f1551" fmla="*/ f1190 1 757168"/>
                <a:gd name="f1552" fmla="*/ f1191 1 12192000"/>
                <a:gd name="f1553" fmla="*/ f1192 1 757168"/>
                <a:gd name="f1554" fmla="*/ f1193 1 12192000"/>
                <a:gd name="f1555" fmla="*/ f1194 1 757168"/>
                <a:gd name="f1556" fmla="*/ f1195 1 12192000"/>
                <a:gd name="f1557" fmla="*/ f1196 1 757168"/>
                <a:gd name="f1558" fmla="*/ f1197 1 12192000"/>
                <a:gd name="f1559" fmla="*/ f1198 1 757168"/>
                <a:gd name="f1560" fmla="*/ f1199 1 12192000"/>
                <a:gd name="f1561" fmla="*/ f1200 1 757168"/>
                <a:gd name="f1562" fmla="*/ f1201 1 12192000"/>
                <a:gd name="f1563" fmla="*/ f1202 1 757168"/>
                <a:gd name="f1564" fmla="*/ f1203 1 12192000"/>
                <a:gd name="f1565" fmla="*/ f1204 1 757168"/>
                <a:gd name="f1566" fmla="*/ f1205 1 12192000"/>
                <a:gd name="f1567" fmla="*/ f1206 1 757168"/>
                <a:gd name="f1568" fmla="*/ f1207 1 12192000"/>
                <a:gd name="f1569" fmla="*/ f1208 1 757168"/>
                <a:gd name="f1570" fmla="*/ f1209 1 12192000"/>
                <a:gd name="f1571" fmla="*/ f1210 1 757168"/>
                <a:gd name="f1572" fmla="*/ f1211 1 12192000"/>
                <a:gd name="f1573" fmla="*/ f1212 1 757168"/>
                <a:gd name="f1574" fmla="*/ f1213 1 12192000"/>
                <a:gd name="f1575" fmla="*/ f1214 1 757168"/>
                <a:gd name="f1576" fmla="*/ f1215 1 12192000"/>
                <a:gd name="f1577" fmla="*/ f1216 1 757168"/>
                <a:gd name="f1578" fmla="*/ f1217 1 12192000"/>
                <a:gd name="f1579" fmla="*/ f1218 1 757168"/>
                <a:gd name="f1580" fmla="*/ f1219 1 12192000"/>
                <a:gd name="f1581" fmla="*/ f1220 1 757168"/>
                <a:gd name="f1582" fmla="*/ f1221 1 12192000"/>
                <a:gd name="f1583" fmla="*/ f1222 1 757168"/>
                <a:gd name="f1584" fmla="*/ f1223 1 12192000"/>
                <a:gd name="f1585" fmla="*/ f1224 1 757168"/>
                <a:gd name="f1586" fmla="*/ f1225 1 12192000"/>
                <a:gd name="f1587" fmla="*/ f1226 1 757168"/>
                <a:gd name="f1588" fmla="*/ f1227 1 12192000"/>
                <a:gd name="f1589" fmla="*/ f1228 1 757168"/>
                <a:gd name="f1590" fmla="*/ f1229 1 12192000"/>
                <a:gd name="f1591" fmla="*/ f1230 1 757168"/>
                <a:gd name="f1592" fmla="*/ f1231 1 12192000"/>
                <a:gd name="f1593" fmla="*/ f1232 1 757168"/>
                <a:gd name="f1594" fmla="*/ f1233 1 12192000"/>
                <a:gd name="f1595" fmla="*/ f1234 1 757168"/>
                <a:gd name="f1596" fmla="*/ f1235 1 12192000"/>
                <a:gd name="f1597" fmla="*/ f1236 1 757168"/>
                <a:gd name="f1598" fmla="*/ f1237 1 12192000"/>
                <a:gd name="f1599" fmla="*/ f1238 1 757168"/>
                <a:gd name="f1600" fmla="*/ f1239 1 12192000"/>
                <a:gd name="f1601" fmla="*/ f1240 1 757168"/>
                <a:gd name="f1602" fmla="*/ f1241 1 12192000"/>
                <a:gd name="f1603" fmla="*/ f1242 1 757168"/>
                <a:gd name="f1604" fmla="*/ f1243 1 12192000"/>
                <a:gd name="f1605" fmla="*/ f1244 1 757168"/>
                <a:gd name="f1606" fmla="*/ f1245 1 12192000"/>
                <a:gd name="f1607" fmla="*/ f1246 1 757168"/>
                <a:gd name="f1608" fmla="*/ f1247 1 12192000"/>
                <a:gd name="f1609" fmla="*/ f1248 1 757168"/>
                <a:gd name="f1610" fmla="*/ f1249 1 12192000"/>
                <a:gd name="f1611" fmla="*/ f1250 1 757168"/>
                <a:gd name="f1612" fmla="*/ f1251 1 12192000"/>
                <a:gd name="f1613" fmla="*/ f1252 1 757168"/>
                <a:gd name="f1614" fmla="*/ f1253 1 12192000"/>
                <a:gd name="f1615" fmla="*/ f1254 1 757168"/>
                <a:gd name="f1616" fmla="*/ f1255 1 12192000"/>
                <a:gd name="f1617" fmla="*/ f1256 1 757168"/>
                <a:gd name="f1618" fmla="*/ f1257 1 12192000"/>
                <a:gd name="f1619" fmla="*/ f1258 1 757168"/>
                <a:gd name="f1620" fmla="*/ f1259 1 757168"/>
                <a:gd name="f1621" fmla="*/ f1260 1 12192000"/>
                <a:gd name="f1622" fmla="*/ f1261 1 757168"/>
                <a:gd name="f1623" fmla="*/ f1262 1 12192000"/>
                <a:gd name="f1624" fmla="*/ f1263 1 757168"/>
                <a:gd name="f1625" fmla="*/ f1264 1 12192000"/>
                <a:gd name="f1626" fmla="*/ f1265 1 757168"/>
                <a:gd name="f1627" fmla="*/ f1266 1 12192000"/>
                <a:gd name="f1628" fmla="*/ f1267 1 757168"/>
                <a:gd name="f1629" fmla="*/ f1268 1 12192000"/>
                <a:gd name="f1630" fmla="*/ f1269 1 757168"/>
                <a:gd name="f1631" fmla="*/ f1270 1 12192000"/>
                <a:gd name="f1632" fmla="*/ f1271 1 757168"/>
                <a:gd name="f1633" fmla="*/ f1272 1 12192000"/>
                <a:gd name="f1634" fmla="*/ f1273 1 757168"/>
                <a:gd name="f1635" fmla="*/ f1274 1 12192000"/>
                <a:gd name="f1636" fmla="*/ f1275 1 757168"/>
                <a:gd name="f1637" fmla="*/ f1276 1 12192000"/>
                <a:gd name="f1638" fmla="*/ f1277 1 757168"/>
                <a:gd name="f1639" fmla="*/ f1278 1 12192000"/>
                <a:gd name="f1640" fmla="*/ f1279 1 757168"/>
                <a:gd name="f1641" fmla="*/ f1280 1 12192000"/>
                <a:gd name="f1642" fmla="*/ f1281 1 757168"/>
                <a:gd name="f1643" fmla="*/ f1282 1 12192000"/>
                <a:gd name="f1644" fmla="*/ f1283 1 757168"/>
                <a:gd name="f1645" fmla="*/ f1284 1 12192000"/>
                <a:gd name="f1646" fmla="*/ f1285 1 757168"/>
                <a:gd name="f1647" fmla="*/ f1286 1 12192000"/>
                <a:gd name="f1648" fmla="*/ f1287 1 757168"/>
                <a:gd name="f1649" fmla="*/ f1288 1 12192000"/>
                <a:gd name="f1650" fmla="*/ f1289 1 757168"/>
                <a:gd name="f1651" fmla="*/ f1290 1 12192000"/>
                <a:gd name="f1652" fmla="*/ f1291 1 757168"/>
                <a:gd name="f1653" fmla="*/ f1292 1 12192000"/>
                <a:gd name="f1654" fmla="*/ f1293 1 757168"/>
                <a:gd name="f1655" fmla="*/ f1294 1 12192000"/>
                <a:gd name="f1656" fmla="*/ f1295 1 757168"/>
                <a:gd name="f1657" fmla="*/ f1296 1 12192000"/>
                <a:gd name="f1658" fmla="*/ f1297 1 757168"/>
                <a:gd name="f1659" fmla="*/ f1298 1 12192000"/>
                <a:gd name="f1660" fmla="*/ f1299 1 757168"/>
                <a:gd name="f1661" fmla="*/ f1300 1 12192000"/>
                <a:gd name="f1662" fmla="*/ f1301 1 757168"/>
                <a:gd name="f1663" fmla="*/ f1302 1 12192000"/>
                <a:gd name="f1664" fmla="*/ f1303 1 757168"/>
                <a:gd name="f1665" fmla="*/ f1304 1 12192000"/>
                <a:gd name="f1666" fmla="*/ f1305 1 757168"/>
                <a:gd name="f1667" fmla="*/ f1306 1 12192000"/>
                <a:gd name="f1668" fmla="*/ f1307 1 757168"/>
                <a:gd name="f1669" fmla="*/ f1308 1 12192000"/>
                <a:gd name="f1670" fmla="*/ f1309 1 757168"/>
                <a:gd name="f1671" fmla="*/ f1310 1 12192000"/>
                <a:gd name="f1672" fmla="*/ f1311 1 757168"/>
                <a:gd name="f1673" fmla="*/ f1312 1 12192000"/>
                <a:gd name="f1674" fmla="*/ f1313 1 757168"/>
                <a:gd name="f1675" fmla="*/ f1314 1 12192000"/>
                <a:gd name="f1676" fmla="*/ f1315 1 757168"/>
                <a:gd name="f1677" fmla="*/ f1316 1 12192000"/>
                <a:gd name="f1678" fmla="*/ f1317 1 757168"/>
                <a:gd name="f1679" fmla="*/ f1318 1 12192000"/>
                <a:gd name="f1680" fmla="*/ f1319 1 757168"/>
                <a:gd name="f1681" fmla="*/ f1320 1 12192000"/>
                <a:gd name="f1682" fmla="*/ f1321 1 757168"/>
                <a:gd name="f1683" fmla="*/ f1322 1 12192000"/>
                <a:gd name="f1684" fmla="*/ f1323 1 757168"/>
                <a:gd name="f1685" fmla="*/ f1324 1 12192000"/>
                <a:gd name="f1686" fmla="*/ f1325 1 757168"/>
                <a:gd name="f1687" fmla="*/ f1326 1 12192000"/>
                <a:gd name="f1688" fmla="*/ f1327 1 757168"/>
                <a:gd name="f1689" fmla="*/ f1328 1 12192000"/>
                <a:gd name="f1690" fmla="*/ f1329 1 757168"/>
                <a:gd name="f1691" fmla="*/ f1330 1 12192000"/>
                <a:gd name="f1692" fmla="*/ f1331 1 757168"/>
                <a:gd name="f1693" fmla="*/ f1332 1 12192000"/>
                <a:gd name="f1694" fmla="*/ f1333 1 757168"/>
                <a:gd name="f1695" fmla="*/ f1334 1 12192000"/>
                <a:gd name="f1696" fmla="*/ f1335 1 757168"/>
                <a:gd name="f1697" fmla="*/ f1336 1 12192000"/>
                <a:gd name="f1698" fmla="*/ f1337 1 757168"/>
                <a:gd name="f1699" fmla="*/ f1338 1 12192000"/>
                <a:gd name="f1700" fmla="*/ f1339 1 757168"/>
                <a:gd name="f1701" fmla="*/ f1340 1 12192000"/>
                <a:gd name="f1702" fmla="*/ f1341 1 757168"/>
                <a:gd name="f1703" fmla="*/ f1342 1 12192000"/>
                <a:gd name="f1704" fmla="*/ f1343 1 757168"/>
                <a:gd name="f1705" fmla="*/ f1344 1 12192000"/>
                <a:gd name="f1706" fmla="*/ f1345 1 757168"/>
                <a:gd name="f1707" fmla="*/ f1346 1 12192000"/>
                <a:gd name="f1708" fmla="*/ f1347 1 757168"/>
                <a:gd name="f1709" fmla="*/ f1348 1 12192000"/>
                <a:gd name="f1710" fmla="*/ f1349 1 757168"/>
                <a:gd name="f1711" fmla="*/ f1350 1 12192000"/>
                <a:gd name="f1712" fmla="*/ f1351 1 757168"/>
                <a:gd name="f1713" fmla="*/ f1352 1 12192000"/>
                <a:gd name="f1714" fmla="*/ f1353 1 757168"/>
                <a:gd name="f1715" fmla="*/ f1354 1 12192000"/>
                <a:gd name="f1716" fmla="*/ f1355 1 757168"/>
                <a:gd name="f1717" fmla="*/ f1356 1 12192000"/>
                <a:gd name="f1718" fmla="*/ f1357 1 757168"/>
                <a:gd name="f1719" fmla="*/ f1358 1 12192000"/>
                <a:gd name="f1720" fmla="*/ f1359 1 757168"/>
                <a:gd name="f1721" fmla="*/ f1360 1 12192000"/>
                <a:gd name="f1722" fmla="*/ f1361 1 757168"/>
                <a:gd name="f1723" fmla="*/ f1362 1 12192000"/>
                <a:gd name="f1724" fmla="*/ f1363 1 757168"/>
                <a:gd name="f1725" fmla="*/ f1364 1 12192000"/>
                <a:gd name="f1726" fmla="*/ f1365 1 757168"/>
                <a:gd name="f1727" fmla="*/ f1366 1 12192000"/>
                <a:gd name="f1728" fmla="*/ f1367 1 757168"/>
                <a:gd name="f1729" fmla="*/ f1368 1 12192000"/>
                <a:gd name="f1730" fmla="*/ f1369 1 757168"/>
                <a:gd name="f1731" fmla="*/ f1370 1 12192000"/>
                <a:gd name="f1732" fmla="*/ f1371 1 757168"/>
                <a:gd name="f1733" fmla="*/ f1372 1 12192000"/>
                <a:gd name="f1734" fmla="*/ f1373 1 757168"/>
                <a:gd name="f1735" fmla="*/ f1374 1 12192000"/>
                <a:gd name="f1736" fmla="*/ f1375 1 757168"/>
                <a:gd name="f1737" fmla="*/ f1376 1 12192000"/>
                <a:gd name="f1738" fmla="*/ f1377 1 757168"/>
                <a:gd name="f1739" fmla="*/ f1378 1 12192000"/>
                <a:gd name="f1740" fmla="*/ f1379 1 757168"/>
                <a:gd name="f1741" fmla="*/ f1380 1 12192000"/>
                <a:gd name="f1742" fmla="*/ f1381 1 757168"/>
                <a:gd name="f1743" fmla="*/ f1382 1 12192000"/>
                <a:gd name="f1744" fmla="*/ f1383 1 757168"/>
                <a:gd name="f1745" fmla="*/ f1384 1 12192000"/>
                <a:gd name="f1746" fmla="*/ f1385 1 757168"/>
                <a:gd name="f1747" fmla="*/ f1386 1 12192000"/>
                <a:gd name="f1748" fmla="*/ f1387 1 757168"/>
                <a:gd name="f1749" fmla="*/ f1388 1 12192000"/>
                <a:gd name="f1750" fmla="*/ f1389 1 757168"/>
                <a:gd name="f1751" fmla="*/ f1390 1 12192000"/>
                <a:gd name="f1752" fmla="*/ f1391 1 757168"/>
                <a:gd name="f1753" fmla="*/ f1392 1 12192000"/>
                <a:gd name="f1754" fmla="*/ f1393 1 757168"/>
                <a:gd name="f1755" fmla="*/ f1394 1 12192000"/>
                <a:gd name="f1756" fmla="*/ f1395 1 757168"/>
                <a:gd name="f1757" fmla="*/ f1396 1 12192000"/>
                <a:gd name="f1758" fmla="*/ f1397 1 757168"/>
                <a:gd name="f1759" fmla="*/ f1398 1 12192000"/>
                <a:gd name="f1760" fmla="*/ f1399 1 757168"/>
                <a:gd name="f1761" fmla="*/ f1400 1 12192000"/>
                <a:gd name="f1762" fmla="*/ f1401 1 757168"/>
                <a:gd name="f1763" fmla="*/ f1402 1 12192000"/>
                <a:gd name="f1764" fmla="*/ f1403 1 757168"/>
                <a:gd name="f1765" fmla="*/ f1404 1 12192000"/>
                <a:gd name="f1766" fmla="*/ f1405 1 757168"/>
                <a:gd name="f1767" fmla="*/ f1406 1 12192000"/>
                <a:gd name="f1768" fmla="*/ f1407 1 757168"/>
                <a:gd name="f1769" fmla="*/ f1408 1 12192000"/>
                <a:gd name="f1770" fmla="*/ f1409 1 757168"/>
                <a:gd name="f1771" fmla="*/ f1410 1 12192000"/>
                <a:gd name="f1772" fmla="*/ f1411 1 757168"/>
                <a:gd name="f1773" fmla="*/ f1412 1 12192000"/>
                <a:gd name="f1774" fmla="*/ f1413 1 757168"/>
                <a:gd name="f1775" fmla="*/ f1414 1 12192000"/>
                <a:gd name="f1776" fmla="*/ f1415 1 757168"/>
                <a:gd name="f1777" fmla="*/ f1416 1 12192000"/>
                <a:gd name="f1778" fmla="*/ f1417 1 757168"/>
                <a:gd name="f1779" fmla="*/ f1418 1 12192000"/>
                <a:gd name="f1780" fmla="*/ f1419 1 757168"/>
                <a:gd name="f1781" fmla="*/ f1420 1 12192000"/>
                <a:gd name="f1782" fmla="*/ f1421 1 757168"/>
                <a:gd name="f1783" fmla="*/ f1422 1 12192000"/>
                <a:gd name="f1784" fmla="*/ f1423 1 757168"/>
                <a:gd name="f1785" fmla="*/ f1424 1 12192000"/>
                <a:gd name="f1786" fmla="*/ f1425 1 757168"/>
                <a:gd name="f1787" fmla="*/ f1426 1 12192000"/>
                <a:gd name="f1788" fmla="*/ f1427 1 757168"/>
                <a:gd name="f1789" fmla="*/ f1428 1 12192000"/>
                <a:gd name="f1790" fmla="*/ f1429 1 757168"/>
                <a:gd name="f1791" fmla="*/ f1430 1 12192000"/>
                <a:gd name="f1792" fmla="*/ f1431 1 757168"/>
                <a:gd name="f1793" fmla="*/ f1432 1 757168"/>
                <a:gd name="f1794" fmla="*/ f5 1 f1071"/>
                <a:gd name="f1795" fmla="*/ f6 1 f1071"/>
                <a:gd name="f1796" fmla="*/ f5 1 f1072"/>
                <a:gd name="f1797" fmla="*/ f7 1 f1072"/>
                <a:gd name="f1798" fmla="+- f1433 0 f1"/>
                <a:gd name="f1799" fmla="*/ f1434 1 f1071"/>
                <a:gd name="f1800" fmla="*/ f1435 1 f1072"/>
                <a:gd name="f1801" fmla="*/ f1436 1 f1071"/>
                <a:gd name="f1802" fmla="*/ f1437 1 f1072"/>
                <a:gd name="f1803" fmla="*/ f1438 1 f1071"/>
                <a:gd name="f1804" fmla="*/ f1439 1 f1072"/>
                <a:gd name="f1805" fmla="*/ f1440 1 f1071"/>
                <a:gd name="f1806" fmla="*/ f1441 1 f1072"/>
                <a:gd name="f1807" fmla="*/ f1442 1 f1071"/>
                <a:gd name="f1808" fmla="*/ f1443 1 f1072"/>
                <a:gd name="f1809" fmla="*/ f1444 1 f1071"/>
                <a:gd name="f1810" fmla="*/ f1445 1 f1072"/>
                <a:gd name="f1811" fmla="*/ f1446 1 f1071"/>
                <a:gd name="f1812" fmla="*/ f1447 1 f1072"/>
                <a:gd name="f1813" fmla="*/ f1448 1 f1071"/>
                <a:gd name="f1814" fmla="*/ f1449 1 f1072"/>
                <a:gd name="f1815" fmla="*/ f1450 1 f1071"/>
                <a:gd name="f1816" fmla="*/ f1451 1 f1072"/>
                <a:gd name="f1817" fmla="*/ f1452 1 f1071"/>
                <a:gd name="f1818" fmla="*/ f1453 1 f1072"/>
                <a:gd name="f1819" fmla="*/ f1454 1 f1071"/>
                <a:gd name="f1820" fmla="*/ f1455 1 f1072"/>
                <a:gd name="f1821" fmla="*/ f1456 1 f1071"/>
                <a:gd name="f1822" fmla="*/ f1457 1 f1072"/>
                <a:gd name="f1823" fmla="*/ f1458 1 f1071"/>
                <a:gd name="f1824" fmla="*/ f1459 1 f1072"/>
                <a:gd name="f1825" fmla="*/ f1460 1 f1071"/>
                <a:gd name="f1826" fmla="*/ f1461 1 f1072"/>
                <a:gd name="f1827" fmla="*/ f1462 1 f1071"/>
                <a:gd name="f1828" fmla="*/ f1463 1 f1072"/>
                <a:gd name="f1829" fmla="*/ f1464 1 f1071"/>
                <a:gd name="f1830" fmla="*/ f1465 1 f1072"/>
                <a:gd name="f1831" fmla="*/ f1466 1 f1071"/>
                <a:gd name="f1832" fmla="*/ f1467 1 f1072"/>
                <a:gd name="f1833" fmla="*/ f1468 1 f1071"/>
                <a:gd name="f1834" fmla="*/ f1469 1 f1072"/>
                <a:gd name="f1835" fmla="*/ f1470 1 f1071"/>
                <a:gd name="f1836" fmla="*/ f1471 1 f1072"/>
                <a:gd name="f1837" fmla="*/ f1472 1 f1071"/>
                <a:gd name="f1838" fmla="*/ f1473 1 f1072"/>
                <a:gd name="f1839" fmla="*/ f1474 1 f1071"/>
                <a:gd name="f1840" fmla="*/ f1475 1 f1072"/>
                <a:gd name="f1841" fmla="*/ f1476 1 f1071"/>
                <a:gd name="f1842" fmla="*/ f1477 1 f1072"/>
                <a:gd name="f1843" fmla="*/ f1478 1 f1071"/>
                <a:gd name="f1844" fmla="*/ f1479 1 f1072"/>
                <a:gd name="f1845" fmla="*/ f1480 1 f1071"/>
                <a:gd name="f1846" fmla="*/ f1481 1 f1072"/>
                <a:gd name="f1847" fmla="*/ f1482 1 f1071"/>
                <a:gd name="f1848" fmla="*/ f1483 1 f1072"/>
                <a:gd name="f1849" fmla="*/ f1484 1 f1071"/>
                <a:gd name="f1850" fmla="*/ f1485 1 f1072"/>
                <a:gd name="f1851" fmla="*/ f1486 1 f1071"/>
                <a:gd name="f1852" fmla="*/ f1487 1 f1072"/>
                <a:gd name="f1853" fmla="*/ f1488 1 f1071"/>
                <a:gd name="f1854" fmla="*/ f1489 1 f1072"/>
                <a:gd name="f1855" fmla="*/ f1490 1 f1071"/>
                <a:gd name="f1856" fmla="*/ f1491 1 f1072"/>
                <a:gd name="f1857" fmla="*/ f1492 1 f1071"/>
                <a:gd name="f1858" fmla="*/ f1493 1 f1072"/>
                <a:gd name="f1859" fmla="*/ f1494 1 f1071"/>
                <a:gd name="f1860" fmla="*/ f1495 1 f1072"/>
                <a:gd name="f1861" fmla="*/ f1496 1 f1071"/>
                <a:gd name="f1862" fmla="*/ f1497 1 f1072"/>
                <a:gd name="f1863" fmla="*/ f1498 1 f1071"/>
                <a:gd name="f1864" fmla="*/ f1499 1 f1072"/>
                <a:gd name="f1865" fmla="*/ f1500 1 f1071"/>
                <a:gd name="f1866" fmla="*/ f1501 1 f1072"/>
                <a:gd name="f1867" fmla="*/ f1502 1 f1071"/>
                <a:gd name="f1868" fmla="*/ f1503 1 f1072"/>
                <a:gd name="f1869" fmla="*/ f1504 1 f1071"/>
                <a:gd name="f1870" fmla="*/ f1505 1 f1072"/>
                <a:gd name="f1871" fmla="*/ f1506 1 f1071"/>
                <a:gd name="f1872" fmla="*/ f1507 1 f1072"/>
                <a:gd name="f1873" fmla="*/ f1508 1 f1071"/>
                <a:gd name="f1874" fmla="*/ f1509 1 f1072"/>
                <a:gd name="f1875" fmla="*/ f1510 1 f1071"/>
                <a:gd name="f1876" fmla="*/ f1511 1 f1072"/>
                <a:gd name="f1877" fmla="*/ f1512 1 f1071"/>
                <a:gd name="f1878" fmla="*/ f1513 1 f1072"/>
                <a:gd name="f1879" fmla="*/ f1514 1 f1071"/>
                <a:gd name="f1880" fmla="*/ f1515 1 f1072"/>
                <a:gd name="f1881" fmla="*/ f1516 1 f1071"/>
                <a:gd name="f1882" fmla="*/ f1517 1 f1072"/>
                <a:gd name="f1883" fmla="*/ f1518 1 f1071"/>
                <a:gd name="f1884" fmla="*/ f1519 1 f1072"/>
                <a:gd name="f1885" fmla="*/ f1520 1 f1071"/>
                <a:gd name="f1886" fmla="*/ f1521 1 f1072"/>
                <a:gd name="f1887" fmla="*/ f1522 1 f1071"/>
                <a:gd name="f1888" fmla="*/ f1523 1 f1072"/>
                <a:gd name="f1889" fmla="*/ f1524 1 f1071"/>
                <a:gd name="f1890" fmla="*/ f1525 1 f1072"/>
                <a:gd name="f1891" fmla="*/ f1526 1 f1071"/>
                <a:gd name="f1892" fmla="*/ f1527 1 f1072"/>
                <a:gd name="f1893" fmla="*/ f1528 1 f1071"/>
                <a:gd name="f1894" fmla="*/ f1529 1 f1072"/>
                <a:gd name="f1895" fmla="*/ f1530 1 f1071"/>
                <a:gd name="f1896" fmla="*/ f1531 1 f1072"/>
                <a:gd name="f1897" fmla="*/ f1532 1 f1071"/>
                <a:gd name="f1898" fmla="*/ f1533 1 f1072"/>
                <a:gd name="f1899" fmla="*/ f1534 1 f1071"/>
                <a:gd name="f1900" fmla="*/ f1535 1 f1072"/>
                <a:gd name="f1901" fmla="*/ f1536 1 f1071"/>
                <a:gd name="f1902" fmla="*/ f1537 1 f1072"/>
                <a:gd name="f1903" fmla="*/ f1538 1 f1071"/>
                <a:gd name="f1904" fmla="*/ f1539 1 f1072"/>
                <a:gd name="f1905" fmla="*/ f1540 1 f1071"/>
                <a:gd name="f1906" fmla="*/ f1541 1 f1072"/>
                <a:gd name="f1907" fmla="*/ f1542 1 f1071"/>
                <a:gd name="f1908" fmla="*/ f1543 1 f1072"/>
                <a:gd name="f1909" fmla="*/ f1544 1 f1071"/>
                <a:gd name="f1910" fmla="*/ f1545 1 f1072"/>
                <a:gd name="f1911" fmla="*/ f1546 1 f1071"/>
                <a:gd name="f1912" fmla="*/ f1547 1 f1072"/>
                <a:gd name="f1913" fmla="*/ f1548 1 f1071"/>
                <a:gd name="f1914" fmla="*/ f1549 1 f1072"/>
                <a:gd name="f1915" fmla="*/ f1550 1 f1071"/>
                <a:gd name="f1916" fmla="*/ f1551 1 f1072"/>
                <a:gd name="f1917" fmla="*/ f1552 1 f1071"/>
                <a:gd name="f1918" fmla="*/ f1553 1 f1072"/>
                <a:gd name="f1919" fmla="*/ f1554 1 f1071"/>
                <a:gd name="f1920" fmla="*/ f1555 1 f1072"/>
                <a:gd name="f1921" fmla="*/ f1556 1 f1071"/>
                <a:gd name="f1922" fmla="*/ f1557 1 f1072"/>
                <a:gd name="f1923" fmla="*/ f1558 1 f1071"/>
                <a:gd name="f1924" fmla="*/ f1559 1 f1072"/>
                <a:gd name="f1925" fmla="*/ f1560 1 f1071"/>
                <a:gd name="f1926" fmla="*/ f1561 1 f1072"/>
                <a:gd name="f1927" fmla="*/ f1562 1 f1071"/>
                <a:gd name="f1928" fmla="*/ f1563 1 f1072"/>
                <a:gd name="f1929" fmla="*/ f1564 1 f1071"/>
                <a:gd name="f1930" fmla="*/ f1565 1 f1072"/>
                <a:gd name="f1931" fmla="*/ f1566 1 f1071"/>
                <a:gd name="f1932" fmla="*/ f1567 1 f1072"/>
                <a:gd name="f1933" fmla="*/ f1568 1 f1071"/>
                <a:gd name="f1934" fmla="*/ f1569 1 f1072"/>
                <a:gd name="f1935" fmla="*/ f1570 1 f1071"/>
                <a:gd name="f1936" fmla="*/ f1571 1 f1072"/>
                <a:gd name="f1937" fmla="*/ f1572 1 f1071"/>
                <a:gd name="f1938" fmla="*/ f1573 1 f1072"/>
                <a:gd name="f1939" fmla="*/ f1574 1 f1071"/>
                <a:gd name="f1940" fmla="*/ f1575 1 f1072"/>
                <a:gd name="f1941" fmla="*/ f1576 1 f1071"/>
                <a:gd name="f1942" fmla="*/ f1577 1 f1072"/>
                <a:gd name="f1943" fmla="*/ f1578 1 f1071"/>
                <a:gd name="f1944" fmla="*/ f1579 1 f1072"/>
                <a:gd name="f1945" fmla="*/ f1580 1 f1071"/>
                <a:gd name="f1946" fmla="*/ f1581 1 f1072"/>
                <a:gd name="f1947" fmla="*/ f1582 1 f1071"/>
                <a:gd name="f1948" fmla="*/ f1583 1 f1072"/>
                <a:gd name="f1949" fmla="*/ f1584 1 f1071"/>
                <a:gd name="f1950" fmla="*/ f1585 1 f1072"/>
                <a:gd name="f1951" fmla="*/ f1586 1 f1071"/>
                <a:gd name="f1952" fmla="*/ f1587 1 f1072"/>
                <a:gd name="f1953" fmla="*/ f1588 1 f1071"/>
                <a:gd name="f1954" fmla="*/ f1589 1 f1072"/>
                <a:gd name="f1955" fmla="*/ f1590 1 f1071"/>
                <a:gd name="f1956" fmla="*/ f1591 1 f1072"/>
                <a:gd name="f1957" fmla="*/ f1592 1 f1071"/>
                <a:gd name="f1958" fmla="*/ f1593 1 f1072"/>
                <a:gd name="f1959" fmla="*/ f1594 1 f1071"/>
                <a:gd name="f1960" fmla="*/ f1595 1 f1072"/>
                <a:gd name="f1961" fmla="*/ f1596 1 f1071"/>
                <a:gd name="f1962" fmla="*/ f1597 1 f1072"/>
                <a:gd name="f1963" fmla="*/ f1598 1 f1071"/>
                <a:gd name="f1964" fmla="*/ f1599 1 f1072"/>
                <a:gd name="f1965" fmla="*/ f1600 1 f1071"/>
                <a:gd name="f1966" fmla="*/ f1601 1 f1072"/>
                <a:gd name="f1967" fmla="*/ f1602 1 f1071"/>
                <a:gd name="f1968" fmla="*/ f1603 1 f1072"/>
                <a:gd name="f1969" fmla="*/ f1604 1 f1071"/>
                <a:gd name="f1970" fmla="*/ f1605 1 f1072"/>
                <a:gd name="f1971" fmla="*/ f1606 1 f1071"/>
                <a:gd name="f1972" fmla="*/ f1607 1 f1072"/>
                <a:gd name="f1973" fmla="*/ f1608 1 f1071"/>
                <a:gd name="f1974" fmla="*/ f1609 1 f1072"/>
                <a:gd name="f1975" fmla="*/ f1610 1 f1071"/>
                <a:gd name="f1976" fmla="*/ f1611 1 f1072"/>
                <a:gd name="f1977" fmla="*/ f1612 1 f1071"/>
                <a:gd name="f1978" fmla="*/ f1613 1 f1072"/>
                <a:gd name="f1979" fmla="*/ f1614 1 f1071"/>
                <a:gd name="f1980" fmla="*/ f1615 1 f1072"/>
                <a:gd name="f1981" fmla="*/ f1616 1 f1071"/>
                <a:gd name="f1982" fmla="*/ f1617 1 f1072"/>
                <a:gd name="f1983" fmla="*/ f1618 1 f1071"/>
                <a:gd name="f1984" fmla="*/ f1619 1 f1072"/>
                <a:gd name="f1985" fmla="*/ f1620 1 f1072"/>
                <a:gd name="f1986" fmla="*/ f1621 1 f1071"/>
                <a:gd name="f1987" fmla="*/ f1622 1 f1072"/>
                <a:gd name="f1988" fmla="*/ f1623 1 f1071"/>
                <a:gd name="f1989" fmla="*/ f1624 1 f1072"/>
                <a:gd name="f1990" fmla="*/ f1625 1 f1071"/>
                <a:gd name="f1991" fmla="*/ f1626 1 f1072"/>
                <a:gd name="f1992" fmla="*/ f1627 1 f1071"/>
                <a:gd name="f1993" fmla="*/ f1628 1 f1072"/>
                <a:gd name="f1994" fmla="*/ f1629 1 f1071"/>
                <a:gd name="f1995" fmla="*/ f1630 1 f1072"/>
                <a:gd name="f1996" fmla="*/ f1631 1 f1071"/>
                <a:gd name="f1997" fmla="*/ f1632 1 f1072"/>
                <a:gd name="f1998" fmla="*/ f1633 1 f1071"/>
                <a:gd name="f1999" fmla="*/ f1634 1 f1072"/>
                <a:gd name="f2000" fmla="*/ f1635 1 f1071"/>
                <a:gd name="f2001" fmla="*/ f1636 1 f1072"/>
                <a:gd name="f2002" fmla="*/ f1637 1 f1071"/>
                <a:gd name="f2003" fmla="*/ f1638 1 f1072"/>
                <a:gd name="f2004" fmla="*/ f1639 1 f1071"/>
                <a:gd name="f2005" fmla="*/ f1640 1 f1072"/>
                <a:gd name="f2006" fmla="*/ f1641 1 f1071"/>
                <a:gd name="f2007" fmla="*/ f1642 1 f1072"/>
                <a:gd name="f2008" fmla="*/ f1643 1 f1071"/>
                <a:gd name="f2009" fmla="*/ f1644 1 f1072"/>
                <a:gd name="f2010" fmla="*/ f1645 1 f1071"/>
                <a:gd name="f2011" fmla="*/ f1646 1 f1072"/>
                <a:gd name="f2012" fmla="*/ f1647 1 f1071"/>
                <a:gd name="f2013" fmla="*/ f1648 1 f1072"/>
                <a:gd name="f2014" fmla="*/ f1649 1 f1071"/>
                <a:gd name="f2015" fmla="*/ f1650 1 f1072"/>
                <a:gd name="f2016" fmla="*/ f1651 1 f1071"/>
                <a:gd name="f2017" fmla="*/ f1652 1 f1072"/>
                <a:gd name="f2018" fmla="*/ f1653 1 f1071"/>
                <a:gd name="f2019" fmla="*/ f1654 1 f1072"/>
                <a:gd name="f2020" fmla="*/ f1655 1 f1071"/>
                <a:gd name="f2021" fmla="*/ f1656 1 f1072"/>
                <a:gd name="f2022" fmla="*/ f1657 1 f1071"/>
                <a:gd name="f2023" fmla="*/ f1658 1 f1072"/>
                <a:gd name="f2024" fmla="*/ f1659 1 f1071"/>
                <a:gd name="f2025" fmla="*/ f1660 1 f1072"/>
                <a:gd name="f2026" fmla="*/ f1661 1 f1071"/>
                <a:gd name="f2027" fmla="*/ f1662 1 f1072"/>
                <a:gd name="f2028" fmla="*/ f1663 1 f1071"/>
                <a:gd name="f2029" fmla="*/ f1664 1 f1072"/>
                <a:gd name="f2030" fmla="*/ f1665 1 f1071"/>
                <a:gd name="f2031" fmla="*/ f1666 1 f1072"/>
                <a:gd name="f2032" fmla="*/ f1667 1 f1071"/>
                <a:gd name="f2033" fmla="*/ f1668 1 f1072"/>
                <a:gd name="f2034" fmla="*/ f1669 1 f1071"/>
                <a:gd name="f2035" fmla="*/ f1670 1 f1072"/>
                <a:gd name="f2036" fmla="*/ f1671 1 f1071"/>
                <a:gd name="f2037" fmla="*/ f1672 1 f1072"/>
                <a:gd name="f2038" fmla="*/ f1673 1 f1071"/>
                <a:gd name="f2039" fmla="*/ f1674 1 f1072"/>
                <a:gd name="f2040" fmla="*/ f1675 1 f1071"/>
                <a:gd name="f2041" fmla="*/ f1676 1 f1072"/>
                <a:gd name="f2042" fmla="*/ f1677 1 f1071"/>
                <a:gd name="f2043" fmla="*/ f1678 1 f1072"/>
                <a:gd name="f2044" fmla="*/ f1679 1 f1071"/>
                <a:gd name="f2045" fmla="*/ f1680 1 f1072"/>
                <a:gd name="f2046" fmla="*/ f1681 1 f1071"/>
                <a:gd name="f2047" fmla="*/ f1682 1 f1072"/>
                <a:gd name="f2048" fmla="*/ f1683 1 f1071"/>
                <a:gd name="f2049" fmla="*/ f1684 1 f1072"/>
                <a:gd name="f2050" fmla="*/ f1685 1 f1071"/>
                <a:gd name="f2051" fmla="*/ f1686 1 f1072"/>
                <a:gd name="f2052" fmla="*/ f1687 1 f1071"/>
                <a:gd name="f2053" fmla="*/ f1688 1 f1072"/>
                <a:gd name="f2054" fmla="*/ f1689 1 f1071"/>
                <a:gd name="f2055" fmla="*/ f1690 1 f1072"/>
                <a:gd name="f2056" fmla="*/ f1691 1 f1071"/>
                <a:gd name="f2057" fmla="*/ f1692 1 f1072"/>
                <a:gd name="f2058" fmla="*/ f1693 1 f1071"/>
                <a:gd name="f2059" fmla="*/ f1694 1 f1072"/>
                <a:gd name="f2060" fmla="*/ f1695 1 f1071"/>
                <a:gd name="f2061" fmla="*/ f1696 1 f1072"/>
                <a:gd name="f2062" fmla="*/ f1697 1 f1071"/>
                <a:gd name="f2063" fmla="*/ f1698 1 f1072"/>
                <a:gd name="f2064" fmla="*/ f1699 1 f1071"/>
                <a:gd name="f2065" fmla="*/ f1700 1 f1072"/>
                <a:gd name="f2066" fmla="*/ f1701 1 f1071"/>
                <a:gd name="f2067" fmla="*/ f1702 1 f1072"/>
                <a:gd name="f2068" fmla="*/ f1703 1 f1071"/>
                <a:gd name="f2069" fmla="*/ f1704 1 f1072"/>
                <a:gd name="f2070" fmla="*/ f1705 1 f1071"/>
                <a:gd name="f2071" fmla="*/ f1706 1 f1072"/>
                <a:gd name="f2072" fmla="*/ f1707 1 f1071"/>
                <a:gd name="f2073" fmla="*/ f1708 1 f1072"/>
                <a:gd name="f2074" fmla="*/ f1709 1 f1071"/>
                <a:gd name="f2075" fmla="*/ f1710 1 f1072"/>
                <a:gd name="f2076" fmla="*/ f1711 1 f1071"/>
                <a:gd name="f2077" fmla="*/ f1712 1 f1072"/>
                <a:gd name="f2078" fmla="*/ f1713 1 f1071"/>
                <a:gd name="f2079" fmla="*/ f1714 1 f1072"/>
                <a:gd name="f2080" fmla="*/ f1715 1 f1071"/>
                <a:gd name="f2081" fmla="*/ f1716 1 f1072"/>
                <a:gd name="f2082" fmla="*/ f1717 1 f1071"/>
                <a:gd name="f2083" fmla="*/ f1718 1 f1072"/>
                <a:gd name="f2084" fmla="*/ f1719 1 f1071"/>
                <a:gd name="f2085" fmla="*/ f1720 1 f1072"/>
                <a:gd name="f2086" fmla="*/ f1721 1 f1071"/>
                <a:gd name="f2087" fmla="*/ f1722 1 f1072"/>
                <a:gd name="f2088" fmla="*/ f1723 1 f1071"/>
                <a:gd name="f2089" fmla="*/ f1724 1 f1072"/>
                <a:gd name="f2090" fmla="*/ f1725 1 f1071"/>
                <a:gd name="f2091" fmla="*/ f1726 1 f1072"/>
                <a:gd name="f2092" fmla="*/ f1727 1 f1071"/>
                <a:gd name="f2093" fmla="*/ f1728 1 f1072"/>
                <a:gd name="f2094" fmla="*/ f1729 1 f1071"/>
                <a:gd name="f2095" fmla="*/ f1730 1 f1072"/>
                <a:gd name="f2096" fmla="*/ f1731 1 f1071"/>
                <a:gd name="f2097" fmla="*/ f1732 1 f1072"/>
                <a:gd name="f2098" fmla="*/ f1733 1 f1071"/>
                <a:gd name="f2099" fmla="*/ f1734 1 f1072"/>
                <a:gd name="f2100" fmla="*/ f1735 1 f1071"/>
                <a:gd name="f2101" fmla="*/ f1736 1 f1072"/>
                <a:gd name="f2102" fmla="*/ f1737 1 f1071"/>
                <a:gd name="f2103" fmla="*/ f1738 1 f1072"/>
                <a:gd name="f2104" fmla="*/ f1739 1 f1071"/>
                <a:gd name="f2105" fmla="*/ f1740 1 f1072"/>
                <a:gd name="f2106" fmla="*/ f1741 1 f1071"/>
                <a:gd name="f2107" fmla="*/ f1742 1 f1072"/>
                <a:gd name="f2108" fmla="*/ f1743 1 f1071"/>
                <a:gd name="f2109" fmla="*/ f1744 1 f1072"/>
                <a:gd name="f2110" fmla="*/ f1745 1 f1071"/>
                <a:gd name="f2111" fmla="*/ f1746 1 f1072"/>
                <a:gd name="f2112" fmla="*/ f1747 1 f1071"/>
                <a:gd name="f2113" fmla="*/ f1748 1 f1072"/>
                <a:gd name="f2114" fmla="*/ f1749 1 f1071"/>
                <a:gd name="f2115" fmla="*/ f1750 1 f1072"/>
                <a:gd name="f2116" fmla="*/ f1751 1 f1071"/>
                <a:gd name="f2117" fmla="*/ f1752 1 f1072"/>
                <a:gd name="f2118" fmla="*/ f1753 1 f1071"/>
                <a:gd name="f2119" fmla="*/ f1754 1 f1072"/>
                <a:gd name="f2120" fmla="*/ f1755 1 f1071"/>
                <a:gd name="f2121" fmla="*/ f1756 1 f1072"/>
                <a:gd name="f2122" fmla="*/ f1757 1 f1071"/>
                <a:gd name="f2123" fmla="*/ f1758 1 f1072"/>
                <a:gd name="f2124" fmla="*/ f1759 1 f1071"/>
                <a:gd name="f2125" fmla="*/ f1760 1 f1072"/>
                <a:gd name="f2126" fmla="*/ f1761 1 f1071"/>
                <a:gd name="f2127" fmla="*/ f1762 1 f1072"/>
                <a:gd name="f2128" fmla="*/ f1763 1 f1071"/>
                <a:gd name="f2129" fmla="*/ f1764 1 f1072"/>
                <a:gd name="f2130" fmla="*/ f1765 1 f1071"/>
                <a:gd name="f2131" fmla="*/ f1766 1 f1072"/>
                <a:gd name="f2132" fmla="*/ f1767 1 f1071"/>
                <a:gd name="f2133" fmla="*/ f1768 1 f1072"/>
                <a:gd name="f2134" fmla="*/ f1769 1 f1071"/>
                <a:gd name="f2135" fmla="*/ f1770 1 f1072"/>
                <a:gd name="f2136" fmla="*/ f1771 1 f1071"/>
                <a:gd name="f2137" fmla="*/ f1772 1 f1072"/>
                <a:gd name="f2138" fmla="*/ f1773 1 f1071"/>
                <a:gd name="f2139" fmla="*/ f1774 1 f1072"/>
                <a:gd name="f2140" fmla="*/ f1775 1 f1071"/>
                <a:gd name="f2141" fmla="*/ f1776 1 f1072"/>
                <a:gd name="f2142" fmla="*/ f1777 1 f1071"/>
                <a:gd name="f2143" fmla="*/ f1778 1 f1072"/>
                <a:gd name="f2144" fmla="*/ f1779 1 f1071"/>
                <a:gd name="f2145" fmla="*/ f1780 1 f1072"/>
                <a:gd name="f2146" fmla="*/ f1781 1 f1071"/>
                <a:gd name="f2147" fmla="*/ f1782 1 f1072"/>
                <a:gd name="f2148" fmla="*/ f1783 1 f1071"/>
                <a:gd name="f2149" fmla="*/ f1784 1 f1072"/>
                <a:gd name="f2150" fmla="*/ f1785 1 f1071"/>
                <a:gd name="f2151" fmla="*/ f1786 1 f1072"/>
                <a:gd name="f2152" fmla="*/ f1787 1 f1071"/>
                <a:gd name="f2153" fmla="*/ f1788 1 f1072"/>
                <a:gd name="f2154" fmla="*/ f1789 1 f1071"/>
                <a:gd name="f2155" fmla="*/ f1790 1 f1072"/>
                <a:gd name="f2156" fmla="*/ f1791 1 f1071"/>
                <a:gd name="f2157" fmla="*/ f1792 1 f1072"/>
                <a:gd name="f2158" fmla="*/ f1793 1 f1072"/>
                <a:gd name="f2159" fmla="*/ f1794 f1066 1"/>
                <a:gd name="f2160" fmla="*/ f1795 f1066 1"/>
                <a:gd name="f2161" fmla="*/ f1797 f1067 1"/>
                <a:gd name="f2162" fmla="*/ f1796 f1067 1"/>
                <a:gd name="f2163" fmla="*/ f1799 f1066 1"/>
                <a:gd name="f2164" fmla="*/ f1800 f1067 1"/>
                <a:gd name="f2165" fmla="*/ f1801 f1066 1"/>
                <a:gd name="f2166" fmla="*/ f1802 f1067 1"/>
                <a:gd name="f2167" fmla="*/ f1803 f1066 1"/>
                <a:gd name="f2168" fmla="*/ f1804 f1067 1"/>
                <a:gd name="f2169" fmla="*/ f1805 f1066 1"/>
                <a:gd name="f2170" fmla="*/ f1806 f1067 1"/>
                <a:gd name="f2171" fmla="*/ f1807 f1066 1"/>
                <a:gd name="f2172" fmla="*/ f1808 f1067 1"/>
                <a:gd name="f2173" fmla="*/ f1809 f1066 1"/>
                <a:gd name="f2174" fmla="*/ f1810 f1067 1"/>
                <a:gd name="f2175" fmla="*/ f1811 f1066 1"/>
                <a:gd name="f2176" fmla="*/ f1812 f1067 1"/>
                <a:gd name="f2177" fmla="*/ f1813 f1066 1"/>
                <a:gd name="f2178" fmla="*/ f1814 f1067 1"/>
                <a:gd name="f2179" fmla="*/ f1815 f1066 1"/>
                <a:gd name="f2180" fmla="*/ f1816 f1067 1"/>
                <a:gd name="f2181" fmla="*/ f1817 f1066 1"/>
                <a:gd name="f2182" fmla="*/ f1818 f1067 1"/>
                <a:gd name="f2183" fmla="*/ f1819 f1066 1"/>
                <a:gd name="f2184" fmla="*/ f1820 f1067 1"/>
                <a:gd name="f2185" fmla="*/ f1821 f1066 1"/>
                <a:gd name="f2186" fmla="*/ f1822 f1067 1"/>
                <a:gd name="f2187" fmla="*/ f1823 f1066 1"/>
                <a:gd name="f2188" fmla="*/ f1824 f1067 1"/>
                <a:gd name="f2189" fmla="*/ f1825 f1066 1"/>
                <a:gd name="f2190" fmla="*/ f1826 f1067 1"/>
                <a:gd name="f2191" fmla="*/ f1827 f1066 1"/>
                <a:gd name="f2192" fmla="*/ f1828 f1067 1"/>
                <a:gd name="f2193" fmla="*/ f1829 f1066 1"/>
                <a:gd name="f2194" fmla="*/ f1830 f1067 1"/>
                <a:gd name="f2195" fmla="*/ f1831 f1066 1"/>
                <a:gd name="f2196" fmla="*/ f1832 f1067 1"/>
                <a:gd name="f2197" fmla="*/ f1833 f1066 1"/>
                <a:gd name="f2198" fmla="*/ f1834 f1067 1"/>
                <a:gd name="f2199" fmla="*/ f1835 f1066 1"/>
                <a:gd name="f2200" fmla="*/ f1836 f1067 1"/>
                <a:gd name="f2201" fmla="*/ f1837 f1066 1"/>
                <a:gd name="f2202" fmla="*/ f1838 f1067 1"/>
                <a:gd name="f2203" fmla="*/ f1839 f1066 1"/>
                <a:gd name="f2204" fmla="*/ f1840 f1067 1"/>
                <a:gd name="f2205" fmla="*/ f1841 f1066 1"/>
                <a:gd name="f2206" fmla="*/ f1842 f1067 1"/>
                <a:gd name="f2207" fmla="*/ f1843 f1066 1"/>
                <a:gd name="f2208" fmla="*/ f1844 f1067 1"/>
                <a:gd name="f2209" fmla="*/ f1845 f1066 1"/>
                <a:gd name="f2210" fmla="*/ f1846 f1067 1"/>
                <a:gd name="f2211" fmla="*/ f1847 f1066 1"/>
                <a:gd name="f2212" fmla="*/ f1848 f1067 1"/>
                <a:gd name="f2213" fmla="*/ f1849 f1066 1"/>
                <a:gd name="f2214" fmla="*/ f1850 f1067 1"/>
                <a:gd name="f2215" fmla="*/ f1851 f1066 1"/>
                <a:gd name="f2216" fmla="*/ f1852 f1067 1"/>
                <a:gd name="f2217" fmla="*/ f1853 f1066 1"/>
                <a:gd name="f2218" fmla="*/ f1854 f1067 1"/>
                <a:gd name="f2219" fmla="*/ f1855 f1066 1"/>
                <a:gd name="f2220" fmla="*/ f1856 f1067 1"/>
                <a:gd name="f2221" fmla="*/ f1857 f1066 1"/>
                <a:gd name="f2222" fmla="*/ f1858 f1067 1"/>
                <a:gd name="f2223" fmla="*/ f1859 f1066 1"/>
                <a:gd name="f2224" fmla="*/ f1860 f1067 1"/>
                <a:gd name="f2225" fmla="*/ f1861 f1066 1"/>
                <a:gd name="f2226" fmla="*/ f1862 f1067 1"/>
                <a:gd name="f2227" fmla="*/ f1863 f1066 1"/>
                <a:gd name="f2228" fmla="*/ f1864 f1067 1"/>
                <a:gd name="f2229" fmla="*/ f1865 f1066 1"/>
                <a:gd name="f2230" fmla="*/ f1866 f1067 1"/>
                <a:gd name="f2231" fmla="*/ f1867 f1066 1"/>
                <a:gd name="f2232" fmla="*/ f1868 f1067 1"/>
                <a:gd name="f2233" fmla="*/ f1869 f1066 1"/>
                <a:gd name="f2234" fmla="*/ f1870 f1067 1"/>
                <a:gd name="f2235" fmla="*/ f1871 f1066 1"/>
                <a:gd name="f2236" fmla="*/ f1872 f1067 1"/>
                <a:gd name="f2237" fmla="*/ f1873 f1066 1"/>
                <a:gd name="f2238" fmla="*/ f1874 f1067 1"/>
                <a:gd name="f2239" fmla="*/ f1875 f1066 1"/>
                <a:gd name="f2240" fmla="*/ f1876 f1067 1"/>
                <a:gd name="f2241" fmla="*/ f1877 f1066 1"/>
                <a:gd name="f2242" fmla="*/ f1878 f1067 1"/>
                <a:gd name="f2243" fmla="*/ f1879 f1066 1"/>
                <a:gd name="f2244" fmla="*/ f1880 f1067 1"/>
                <a:gd name="f2245" fmla="*/ f1881 f1066 1"/>
                <a:gd name="f2246" fmla="*/ f1882 f1067 1"/>
                <a:gd name="f2247" fmla="*/ f1883 f1066 1"/>
                <a:gd name="f2248" fmla="*/ f1884 f1067 1"/>
                <a:gd name="f2249" fmla="*/ f1885 f1066 1"/>
                <a:gd name="f2250" fmla="*/ f1886 f1067 1"/>
                <a:gd name="f2251" fmla="*/ f1887 f1066 1"/>
                <a:gd name="f2252" fmla="*/ f1888 f1067 1"/>
                <a:gd name="f2253" fmla="*/ f1889 f1066 1"/>
                <a:gd name="f2254" fmla="*/ f1890 f1067 1"/>
                <a:gd name="f2255" fmla="*/ f1891 f1066 1"/>
                <a:gd name="f2256" fmla="*/ f1892 f1067 1"/>
                <a:gd name="f2257" fmla="*/ f1893 f1066 1"/>
                <a:gd name="f2258" fmla="*/ f1894 f1067 1"/>
                <a:gd name="f2259" fmla="*/ f1895 f1066 1"/>
                <a:gd name="f2260" fmla="*/ f1896 f1067 1"/>
                <a:gd name="f2261" fmla="*/ f1897 f1066 1"/>
                <a:gd name="f2262" fmla="*/ f1898 f1067 1"/>
                <a:gd name="f2263" fmla="*/ f1899 f1066 1"/>
                <a:gd name="f2264" fmla="*/ f1900 f1067 1"/>
                <a:gd name="f2265" fmla="*/ f1901 f1066 1"/>
                <a:gd name="f2266" fmla="*/ f1902 f1067 1"/>
                <a:gd name="f2267" fmla="*/ f1903 f1066 1"/>
                <a:gd name="f2268" fmla="*/ f1904 f1067 1"/>
                <a:gd name="f2269" fmla="*/ f1905 f1066 1"/>
                <a:gd name="f2270" fmla="*/ f1906 f1067 1"/>
                <a:gd name="f2271" fmla="*/ f1907 f1066 1"/>
                <a:gd name="f2272" fmla="*/ f1908 f1067 1"/>
                <a:gd name="f2273" fmla="*/ f1909 f1066 1"/>
                <a:gd name="f2274" fmla="*/ f1910 f1067 1"/>
                <a:gd name="f2275" fmla="*/ f1911 f1066 1"/>
                <a:gd name="f2276" fmla="*/ f1912 f1067 1"/>
                <a:gd name="f2277" fmla="*/ f1913 f1066 1"/>
                <a:gd name="f2278" fmla="*/ f1914 f1067 1"/>
                <a:gd name="f2279" fmla="*/ f1915 f1066 1"/>
                <a:gd name="f2280" fmla="*/ f1916 f1067 1"/>
                <a:gd name="f2281" fmla="*/ f1917 f1066 1"/>
                <a:gd name="f2282" fmla="*/ f1918 f1067 1"/>
                <a:gd name="f2283" fmla="*/ f1919 f1066 1"/>
                <a:gd name="f2284" fmla="*/ f1920 f1067 1"/>
                <a:gd name="f2285" fmla="*/ f1921 f1066 1"/>
                <a:gd name="f2286" fmla="*/ f1922 f1067 1"/>
                <a:gd name="f2287" fmla="*/ f1923 f1066 1"/>
                <a:gd name="f2288" fmla="*/ f1924 f1067 1"/>
                <a:gd name="f2289" fmla="*/ f1925 f1066 1"/>
                <a:gd name="f2290" fmla="*/ f1926 f1067 1"/>
                <a:gd name="f2291" fmla="*/ f1927 f1066 1"/>
                <a:gd name="f2292" fmla="*/ f1928 f1067 1"/>
                <a:gd name="f2293" fmla="*/ f1929 f1066 1"/>
                <a:gd name="f2294" fmla="*/ f1930 f1067 1"/>
                <a:gd name="f2295" fmla="*/ f1931 f1066 1"/>
                <a:gd name="f2296" fmla="*/ f1932 f1067 1"/>
                <a:gd name="f2297" fmla="*/ f1933 f1066 1"/>
                <a:gd name="f2298" fmla="*/ f1934 f1067 1"/>
                <a:gd name="f2299" fmla="*/ f1935 f1066 1"/>
                <a:gd name="f2300" fmla="*/ f1936 f1067 1"/>
                <a:gd name="f2301" fmla="*/ f1937 f1066 1"/>
                <a:gd name="f2302" fmla="*/ f1938 f1067 1"/>
                <a:gd name="f2303" fmla="*/ f1939 f1066 1"/>
                <a:gd name="f2304" fmla="*/ f1940 f1067 1"/>
                <a:gd name="f2305" fmla="*/ f1941 f1066 1"/>
                <a:gd name="f2306" fmla="*/ f1942 f1067 1"/>
                <a:gd name="f2307" fmla="*/ f1943 f1066 1"/>
                <a:gd name="f2308" fmla="*/ f1944 f1067 1"/>
                <a:gd name="f2309" fmla="*/ f1945 f1066 1"/>
                <a:gd name="f2310" fmla="*/ f1946 f1067 1"/>
                <a:gd name="f2311" fmla="*/ f1947 f1066 1"/>
                <a:gd name="f2312" fmla="*/ f1948 f1067 1"/>
                <a:gd name="f2313" fmla="*/ f1949 f1066 1"/>
                <a:gd name="f2314" fmla="*/ f1950 f1067 1"/>
                <a:gd name="f2315" fmla="*/ f1951 f1066 1"/>
                <a:gd name="f2316" fmla="*/ f1952 f1067 1"/>
                <a:gd name="f2317" fmla="*/ f1953 f1066 1"/>
                <a:gd name="f2318" fmla="*/ f1954 f1067 1"/>
                <a:gd name="f2319" fmla="*/ f1955 f1066 1"/>
                <a:gd name="f2320" fmla="*/ f1956 f1067 1"/>
                <a:gd name="f2321" fmla="*/ f1957 f1066 1"/>
                <a:gd name="f2322" fmla="*/ f1958 f1067 1"/>
                <a:gd name="f2323" fmla="*/ f1959 f1066 1"/>
                <a:gd name="f2324" fmla="*/ f1960 f1067 1"/>
                <a:gd name="f2325" fmla="*/ f1961 f1066 1"/>
                <a:gd name="f2326" fmla="*/ f1962 f1067 1"/>
                <a:gd name="f2327" fmla="*/ f1963 f1066 1"/>
                <a:gd name="f2328" fmla="*/ f1964 f1067 1"/>
                <a:gd name="f2329" fmla="*/ f1965 f1066 1"/>
                <a:gd name="f2330" fmla="*/ f1966 f1067 1"/>
                <a:gd name="f2331" fmla="*/ f1967 f1066 1"/>
                <a:gd name="f2332" fmla="*/ f1968 f1067 1"/>
                <a:gd name="f2333" fmla="*/ f1969 f1066 1"/>
                <a:gd name="f2334" fmla="*/ f1970 f1067 1"/>
                <a:gd name="f2335" fmla="*/ f1971 f1066 1"/>
                <a:gd name="f2336" fmla="*/ f1972 f1067 1"/>
                <a:gd name="f2337" fmla="*/ f1973 f1066 1"/>
                <a:gd name="f2338" fmla="*/ f1974 f1067 1"/>
                <a:gd name="f2339" fmla="*/ f1975 f1066 1"/>
                <a:gd name="f2340" fmla="*/ f1976 f1067 1"/>
                <a:gd name="f2341" fmla="*/ f1977 f1066 1"/>
                <a:gd name="f2342" fmla="*/ f1978 f1067 1"/>
                <a:gd name="f2343" fmla="*/ f1979 f1066 1"/>
                <a:gd name="f2344" fmla="*/ f1980 f1067 1"/>
                <a:gd name="f2345" fmla="*/ f1981 f1066 1"/>
                <a:gd name="f2346" fmla="*/ f1982 f1067 1"/>
                <a:gd name="f2347" fmla="*/ f1983 f1066 1"/>
                <a:gd name="f2348" fmla="*/ f1984 f1067 1"/>
                <a:gd name="f2349" fmla="*/ f1985 f1067 1"/>
                <a:gd name="f2350" fmla="*/ f1986 f1066 1"/>
                <a:gd name="f2351" fmla="*/ f1987 f1067 1"/>
                <a:gd name="f2352" fmla="*/ f1988 f1066 1"/>
                <a:gd name="f2353" fmla="*/ f1989 f1067 1"/>
                <a:gd name="f2354" fmla="*/ f1990 f1066 1"/>
                <a:gd name="f2355" fmla="*/ f1991 f1067 1"/>
                <a:gd name="f2356" fmla="*/ f1992 f1066 1"/>
                <a:gd name="f2357" fmla="*/ f1993 f1067 1"/>
                <a:gd name="f2358" fmla="*/ f1994 f1066 1"/>
                <a:gd name="f2359" fmla="*/ f1995 f1067 1"/>
                <a:gd name="f2360" fmla="*/ f1996 f1066 1"/>
                <a:gd name="f2361" fmla="*/ f1997 f1067 1"/>
                <a:gd name="f2362" fmla="*/ f1998 f1066 1"/>
                <a:gd name="f2363" fmla="*/ f1999 f1067 1"/>
                <a:gd name="f2364" fmla="*/ f2000 f1066 1"/>
                <a:gd name="f2365" fmla="*/ f2001 f1067 1"/>
                <a:gd name="f2366" fmla="*/ f2002 f1066 1"/>
                <a:gd name="f2367" fmla="*/ f2003 f1067 1"/>
                <a:gd name="f2368" fmla="*/ f2004 f1066 1"/>
                <a:gd name="f2369" fmla="*/ f2005 f1067 1"/>
                <a:gd name="f2370" fmla="*/ f2006 f1066 1"/>
                <a:gd name="f2371" fmla="*/ f2007 f1067 1"/>
                <a:gd name="f2372" fmla="*/ f2008 f1066 1"/>
                <a:gd name="f2373" fmla="*/ f2009 f1067 1"/>
                <a:gd name="f2374" fmla="*/ f2010 f1066 1"/>
                <a:gd name="f2375" fmla="*/ f2011 f1067 1"/>
                <a:gd name="f2376" fmla="*/ f2012 f1066 1"/>
                <a:gd name="f2377" fmla="*/ f2013 f1067 1"/>
                <a:gd name="f2378" fmla="*/ f2014 f1066 1"/>
                <a:gd name="f2379" fmla="*/ f2015 f1067 1"/>
                <a:gd name="f2380" fmla="*/ f2016 f1066 1"/>
                <a:gd name="f2381" fmla="*/ f2017 f1067 1"/>
                <a:gd name="f2382" fmla="*/ f2018 f1066 1"/>
                <a:gd name="f2383" fmla="*/ f2019 f1067 1"/>
                <a:gd name="f2384" fmla="*/ f2020 f1066 1"/>
                <a:gd name="f2385" fmla="*/ f2021 f1067 1"/>
                <a:gd name="f2386" fmla="*/ f2022 f1066 1"/>
                <a:gd name="f2387" fmla="*/ f2023 f1067 1"/>
                <a:gd name="f2388" fmla="*/ f2024 f1066 1"/>
                <a:gd name="f2389" fmla="*/ f2025 f1067 1"/>
                <a:gd name="f2390" fmla="*/ f2026 f1066 1"/>
                <a:gd name="f2391" fmla="*/ f2027 f1067 1"/>
                <a:gd name="f2392" fmla="*/ f2028 f1066 1"/>
                <a:gd name="f2393" fmla="*/ f2029 f1067 1"/>
                <a:gd name="f2394" fmla="*/ f2030 f1066 1"/>
                <a:gd name="f2395" fmla="*/ f2031 f1067 1"/>
                <a:gd name="f2396" fmla="*/ f2032 f1066 1"/>
                <a:gd name="f2397" fmla="*/ f2033 f1067 1"/>
                <a:gd name="f2398" fmla="*/ f2034 f1066 1"/>
                <a:gd name="f2399" fmla="*/ f2035 f1067 1"/>
                <a:gd name="f2400" fmla="*/ f2036 f1066 1"/>
                <a:gd name="f2401" fmla="*/ f2037 f1067 1"/>
                <a:gd name="f2402" fmla="*/ f2038 f1066 1"/>
                <a:gd name="f2403" fmla="*/ f2039 f1067 1"/>
                <a:gd name="f2404" fmla="*/ f2040 f1066 1"/>
                <a:gd name="f2405" fmla="*/ f2041 f1067 1"/>
                <a:gd name="f2406" fmla="*/ f2042 f1066 1"/>
                <a:gd name="f2407" fmla="*/ f2043 f1067 1"/>
                <a:gd name="f2408" fmla="*/ f2044 f1066 1"/>
                <a:gd name="f2409" fmla="*/ f2045 f1067 1"/>
                <a:gd name="f2410" fmla="*/ f2046 f1066 1"/>
                <a:gd name="f2411" fmla="*/ f2047 f1067 1"/>
                <a:gd name="f2412" fmla="*/ f2048 f1066 1"/>
                <a:gd name="f2413" fmla="*/ f2049 f1067 1"/>
                <a:gd name="f2414" fmla="*/ f2050 f1066 1"/>
                <a:gd name="f2415" fmla="*/ f2051 f1067 1"/>
                <a:gd name="f2416" fmla="*/ f2052 f1066 1"/>
                <a:gd name="f2417" fmla="*/ f2053 f1067 1"/>
                <a:gd name="f2418" fmla="*/ f2054 f1066 1"/>
                <a:gd name="f2419" fmla="*/ f2055 f1067 1"/>
                <a:gd name="f2420" fmla="*/ f2056 f1066 1"/>
                <a:gd name="f2421" fmla="*/ f2057 f1067 1"/>
                <a:gd name="f2422" fmla="*/ f2058 f1066 1"/>
                <a:gd name="f2423" fmla="*/ f2059 f1067 1"/>
                <a:gd name="f2424" fmla="*/ f2060 f1066 1"/>
                <a:gd name="f2425" fmla="*/ f2061 f1067 1"/>
                <a:gd name="f2426" fmla="*/ f2062 f1066 1"/>
                <a:gd name="f2427" fmla="*/ f2063 f1067 1"/>
                <a:gd name="f2428" fmla="*/ f2064 f1066 1"/>
                <a:gd name="f2429" fmla="*/ f2065 f1067 1"/>
                <a:gd name="f2430" fmla="*/ f2066 f1066 1"/>
                <a:gd name="f2431" fmla="*/ f2067 f1067 1"/>
                <a:gd name="f2432" fmla="*/ f2068 f1066 1"/>
                <a:gd name="f2433" fmla="*/ f2069 f1067 1"/>
                <a:gd name="f2434" fmla="*/ f2070 f1066 1"/>
                <a:gd name="f2435" fmla="*/ f2071 f1067 1"/>
                <a:gd name="f2436" fmla="*/ f2072 f1066 1"/>
                <a:gd name="f2437" fmla="*/ f2073 f1067 1"/>
                <a:gd name="f2438" fmla="*/ f2074 f1066 1"/>
                <a:gd name="f2439" fmla="*/ f2075 f1067 1"/>
                <a:gd name="f2440" fmla="*/ f2076 f1066 1"/>
                <a:gd name="f2441" fmla="*/ f2077 f1067 1"/>
                <a:gd name="f2442" fmla="*/ f2078 f1066 1"/>
                <a:gd name="f2443" fmla="*/ f2079 f1067 1"/>
                <a:gd name="f2444" fmla="*/ f2080 f1066 1"/>
                <a:gd name="f2445" fmla="*/ f2081 f1067 1"/>
                <a:gd name="f2446" fmla="*/ f2082 f1066 1"/>
                <a:gd name="f2447" fmla="*/ f2083 f1067 1"/>
                <a:gd name="f2448" fmla="*/ f2084 f1066 1"/>
                <a:gd name="f2449" fmla="*/ f2085 f1067 1"/>
                <a:gd name="f2450" fmla="*/ f2086 f1066 1"/>
                <a:gd name="f2451" fmla="*/ f2087 f1067 1"/>
                <a:gd name="f2452" fmla="*/ f2088 f1066 1"/>
                <a:gd name="f2453" fmla="*/ f2089 f1067 1"/>
                <a:gd name="f2454" fmla="*/ f2090 f1066 1"/>
                <a:gd name="f2455" fmla="*/ f2091 f1067 1"/>
                <a:gd name="f2456" fmla="*/ f2092 f1066 1"/>
                <a:gd name="f2457" fmla="*/ f2093 f1067 1"/>
                <a:gd name="f2458" fmla="*/ f2094 f1066 1"/>
                <a:gd name="f2459" fmla="*/ f2095 f1067 1"/>
                <a:gd name="f2460" fmla="*/ f2096 f1066 1"/>
                <a:gd name="f2461" fmla="*/ f2097 f1067 1"/>
                <a:gd name="f2462" fmla="*/ f2098 f1066 1"/>
                <a:gd name="f2463" fmla="*/ f2099 f1067 1"/>
                <a:gd name="f2464" fmla="*/ f2100 f1066 1"/>
                <a:gd name="f2465" fmla="*/ f2101 f1067 1"/>
                <a:gd name="f2466" fmla="*/ f2102 f1066 1"/>
                <a:gd name="f2467" fmla="*/ f2103 f1067 1"/>
                <a:gd name="f2468" fmla="*/ f2104 f1066 1"/>
                <a:gd name="f2469" fmla="*/ f2105 f1067 1"/>
                <a:gd name="f2470" fmla="*/ f2106 f1066 1"/>
                <a:gd name="f2471" fmla="*/ f2107 f1067 1"/>
                <a:gd name="f2472" fmla="*/ f2108 f1066 1"/>
                <a:gd name="f2473" fmla="*/ f2109 f1067 1"/>
                <a:gd name="f2474" fmla="*/ f2110 f1066 1"/>
                <a:gd name="f2475" fmla="*/ f2111 f1067 1"/>
                <a:gd name="f2476" fmla="*/ f2112 f1066 1"/>
                <a:gd name="f2477" fmla="*/ f2113 f1067 1"/>
                <a:gd name="f2478" fmla="*/ f2114 f1066 1"/>
                <a:gd name="f2479" fmla="*/ f2115 f1067 1"/>
                <a:gd name="f2480" fmla="*/ f2116 f1066 1"/>
                <a:gd name="f2481" fmla="*/ f2117 f1067 1"/>
                <a:gd name="f2482" fmla="*/ f2118 f1066 1"/>
                <a:gd name="f2483" fmla="*/ f2119 f1067 1"/>
                <a:gd name="f2484" fmla="*/ f2120 f1066 1"/>
                <a:gd name="f2485" fmla="*/ f2121 f1067 1"/>
                <a:gd name="f2486" fmla="*/ f2122 f1066 1"/>
                <a:gd name="f2487" fmla="*/ f2123 f1067 1"/>
                <a:gd name="f2488" fmla="*/ f2124 f1066 1"/>
                <a:gd name="f2489" fmla="*/ f2125 f1067 1"/>
                <a:gd name="f2490" fmla="*/ f2126 f1066 1"/>
                <a:gd name="f2491" fmla="*/ f2127 f1067 1"/>
                <a:gd name="f2492" fmla="*/ f2128 f1066 1"/>
                <a:gd name="f2493" fmla="*/ f2129 f1067 1"/>
                <a:gd name="f2494" fmla="*/ f2130 f1066 1"/>
                <a:gd name="f2495" fmla="*/ f2131 f1067 1"/>
                <a:gd name="f2496" fmla="*/ f2132 f1066 1"/>
                <a:gd name="f2497" fmla="*/ f2133 f1067 1"/>
                <a:gd name="f2498" fmla="*/ f2134 f1066 1"/>
                <a:gd name="f2499" fmla="*/ f2135 f1067 1"/>
                <a:gd name="f2500" fmla="*/ f2136 f1066 1"/>
                <a:gd name="f2501" fmla="*/ f2137 f1067 1"/>
                <a:gd name="f2502" fmla="*/ f2138 f1066 1"/>
                <a:gd name="f2503" fmla="*/ f2139 f1067 1"/>
                <a:gd name="f2504" fmla="*/ f2140 f1066 1"/>
                <a:gd name="f2505" fmla="*/ f2141 f1067 1"/>
                <a:gd name="f2506" fmla="*/ f2142 f1066 1"/>
                <a:gd name="f2507" fmla="*/ f2143 f1067 1"/>
                <a:gd name="f2508" fmla="*/ f2144 f1066 1"/>
                <a:gd name="f2509" fmla="*/ f2145 f1067 1"/>
                <a:gd name="f2510" fmla="*/ f2146 f1066 1"/>
                <a:gd name="f2511" fmla="*/ f2147 f1067 1"/>
                <a:gd name="f2512" fmla="*/ f2148 f1066 1"/>
                <a:gd name="f2513" fmla="*/ f2149 f1067 1"/>
                <a:gd name="f2514" fmla="*/ f2150 f1066 1"/>
                <a:gd name="f2515" fmla="*/ f2151 f1067 1"/>
                <a:gd name="f2516" fmla="*/ f2152 f1066 1"/>
                <a:gd name="f2517" fmla="*/ f2153 f1067 1"/>
                <a:gd name="f2518" fmla="*/ f2154 f1066 1"/>
                <a:gd name="f2519" fmla="*/ f2155 f1067 1"/>
                <a:gd name="f2520" fmla="*/ f2156 f1066 1"/>
                <a:gd name="f2521" fmla="*/ f2157 f1067 1"/>
                <a:gd name="f2522" fmla="*/ f2158 f1067 1"/>
              </a:gdLst>
              <a:ahLst/>
              <a:cxnLst>
                <a:cxn ang="3cd4">
                  <a:pos x="hc" y="t"/>
                </a:cxn>
                <a:cxn ang="0">
                  <a:pos x="r" y="vc"/>
                </a:cxn>
                <a:cxn ang="cd4">
                  <a:pos x="hc" y="b"/>
                </a:cxn>
                <a:cxn ang="cd2">
                  <a:pos x="l" y="vc"/>
                </a:cxn>
                <a:cxn ang="f1798">
                  <a:pos x="f2163" y="f2164"/>
                </a:cxn>
                <a:cxn ang="f1798">
                  <a:pos x="f2165" y="f2166"/>
                </a:cxn>
                <a:cxn ang="f1798">
                  <a:pos x="f2167" y="f2168"/>
                </a:cxn>
                <a:cxn ang="f1798">
                  <a:pos x="f2169" y="f2170"/>
                </a:cxn>
                <a:cxn ang="f1798">
                  <a:pos x="f2171" y="f2172"/>
                </a:cxn>
                <a:cxn ang="f1798">
                  <a:pos x="f2173" y="f2174"/>
                </a:cxn>
                <a:cxn ang="f1798">
                  <a:pos x="f2175" y="f2176"/>
                </a:cxn>
                <a:cxn ang="f1798">
                  <a:pos x="f2177" y="f2178"/>
                </a:cxn>
                <a:cxn ang="f1798">
                  <a:pos x="f2179" y="f2180"/>
                </a:cxn>
                <a:cxn ang="f1798">
                  <a:pos x="f2181" y="f2182"/>
                </a:cxn>
                <a:cxn ang="f1798">
                  <a:pos x="f2183" y="f2184"/>
                </a:cxn>
                <a:cxn ang="f1798">
                  <a:pos x="f2185" y="f2186"/>
                </a:cxn>
                <a:cxn ang="f1798">
                  <a:pos x="f2187" y="f2188"/>
                </a:cxn>
                <a:cxn ang="f1798">
                  <a:pos x="f2189" y="f2190"/>
                </a:cxn>
                <a:cxn ang="f1798">
                  <a:pos x="f2191" y="f2192"/>
                </a:cxn>
                <a:cxn ang="f1798">
                  <a:pos x="f2193" y="f2194"/>
                </a:cxn>
                <a:cxn ang="f1798">
                  <a:pos x="f2195" y="f2196"/>
                </a:cxn>
                <a:cxn ang="f1798">
                  <a:pos x="f2197" y="f2198"/>
                </a:cxn>
                <a:cxn ang="f1798">
                  <a:pos x="f2199" y="f2200"/>
                </a:cxn>
                <a:cxn ang="f1798">
                  <a:pos x="f2201" y="f2202"/>
                </a:cxn>
                <a:cxn ang="f1798">
                  <a:pos x="f2203" y="f2204"/>
                </a:cxn>
                <a:cxn ang="f1798">
                  <a:pos x="f2205" y="f2206"/>
                </a:cxn>
                <a:cxn ang="f1798">
                  <a:pos x="f2207" y="f2208"/>
                </a:cxn>
                <a:cxn ang="f1798">
                  <a:pos x="f2209" y="f2210"/>
                </a:cxn>
                <a:cxn ang="f1798">
                  <a:pos x="f2211" y="f2212"/>
                </a:cxn>
                <a:cxn ang="f1798">
                  <a:pos x="f2213" y="f2214"/>
                </a:cxn>
                <a:cxn ang="f1798">
                  <a:pos x="f2215" y="f2216"/>
                </a:cxn>
                <a:cxn ang="f1798">
                  <a:pos x="f2217" y="f2218"/>
                </a:cxn>
                <a:cxn ang="f1798">
                  <a:pos x="f2219" y="f2220"/>
                </a:cxn>
                <a:cxn ang="f1798">
                  <a:pos x="f2221" y="f2222"/>
                </a:cxn>
                <a:cxn ang="f1798">
                  <a:pos x="f2223" y="f2224"/>
                </a:cxn>
                <a:cxn ang="f1798">
                  <a:pos x="f2225" y="f2226"/>
                </a:cxn>
                <a:cxn ang="f1798">
                  <a:pos x="f2227" y="f2228"/>
                </a:cxn>
                <a:cxn ang="f1798">
                  <a:pos x="f2229" y="f2230"/>
                </a:cxn>
                <a:cxn ang="f1798">
                  <a:pos x="f2231" y="f2232"/>
                </a:cxn>
                <a:cxn ang="f1798">
                  <a:pos x="f2233" y="f2234"/>
                </a:cxn>
                <a:cxn ang="f1798">
                  <a:pos x="f2235" y="f2236"/>
                </a:cxn>
                <a:cxn ang="f1798">
                  <a:pos x="f2237" y="f2238"/>
                </a:cxn>
                <a:cxn ang="f1798">
                  <a:pos x="f2239" y="f2240"/>
                </a:cxn>
                <a:cxn ang="f1798">
                  <a:pos x="f2241" y="f2242"/>
                </a:cxn>
                <a:cxn ang="f1798">
                  <a:pos x="f2243" y="f2244"/>
                </a:cxn>
                <a:cxn ang="f1798">
                  <a:pos x="f2245" y="f2246"/>
                </a:cxn>
                <a:cxn ang="f1798">
                  <a:pos x="f2247" y="f2248"/>
                </a:cxn>
                <a:cxn ang="f1798">
                  <a:pos x="f2249" y="f2250"/>
                </a:cxn>
                <a:cxn ang="f1798">
                  <a:pos x="f2251" y="f2252"/>
                </a:cxn>
                <a:cxn ang="f1798">
                  <a:pos x="f2253" y="f2254"/>
                </a:cxn>
                <a:cxn ang="f1798">
                  <a:pos x="f2255" y="f2256"/>
                </a:cxn>
                <a:cxn ang="f1798">
                  <a:pos x="f2257" y="f2258"/>
                </a:cxn>
                <a:cxn ang="f1798">
                  <a:pos x="f2259" y="f2260"/>
                </a:cxn>
                <a:cxn ang="f1798">
                  <a:pos x="f2261" y="f2262"/>
                </a:cxn>
                <a:cxn ang="f1798">
                  <a:pos x="f2263" y="f2264"/>
                </a:cxn>
                <a:cxn ang="f1798">
                  <a:pos x="f2265" y="f2266"/>
                </a:cxn>
                <a:cxn ang="f1798">
                  <a:pos x="f2267" y="f2268"/>
                </a:cxn>
                <a:cxn ang="f1798">
                  <a:pos x="f2269" y="f2270"/>
                </a:cxn>
                <a:cxn ang="f1798">
                  <a:pos x="f2271" y="f2272"/>
                </a:cxn>
                <a:cxn ang="f1798">
                  <a:pos x="f2273" y="f2274"/>
                </a:cxn>
                <a:cxn ang="f1798">
                  <a:pos x="f2275" y="f2276"/>
                </a:cxn>
                <a:cxn ang="f1798">
                  <a:pos x="f2277" y="f2278"/>
                </a:cxn>
                <a:cxn ang="f1798">
                  <a:pos x="f2279" y="f2280"/>
                </a:cxn>
                <a:cxn ang="f1798">
                  <a:pos x="f2281" y="f2282"/>
                </a:cxn>
                <a:cxn ang="f1798">
                  <a:pos x="f2283" y="f2284"/>
                </a:cxn>
                <a:cxn ang="f1798">
                  <a:pos x="f2285" y="f2286"/>
                </a:cxn>
                <a:cxn ang="f1798">
                  <a:pos x="f2287" y="f2288"/>
                </a:cxn>
                <a:cxn ang="f1798">
                  <a:pos x="f2289" y="f2290"/>
                </a:cxn>
                <a:cxn ang="f1798">
                  <a:pos x="f2291" y="f2292"/>
                </a:cxn>
                <a:cxn ang="f1798">
                  <a:pos x="f2293" y="f2294"/>
                </a:cxn>
                <a:cxn ang="f1798">
                  <a:pos x="f2295" y="f2296"/>
                </a:cxn>
                <a:cxn ang="f1798">
                  <a:pos x="f2297" y="f2298"/>
                </a:cxn>
                <a:cxn ang="f1798">
                  <a:pos x="f2299" y="f2300"/>
                </a:cxn>
                <a:cxn ang="f1798">
                  <a:pos x="f2301" y="f2302"/>
                </a:cxn>
                <a:cxn ang="f1798">
                  <a:pos x="f2303" y="f2304"/>
                </a:cxn>
                <a:cxn ang="f1798">
                  <a:pos x="f2305" y="f2306"/>
                </a:cxn>
                <a:cxn ang="f1798">
                  <a:pos x="f2307" y="f2308"/>
                </a:cxn>
                <a:cxn ang="f1798">
                  <a:pos x="f2309" y="f2310"/>
                </a:cxn>
                <a:cxn ang="f1798">
                  <a:pos x="f2311" y="f2312"/>
                </a:cxn>
                <a:cxn ang="f1798">
                  <a:pos x="f2313" y="f2314"/>
                </a:cxn>
                <a:cxn ang="f1798">
                  <a:pos x="f2315" y="f2316"/>
                </a:cxn>
                <a:cxn ang="f1798">
                  <a:pos x="f2317" y="f2318"/>
                </a:cxn>
                <a:cxn ang="f1798">
                  <a:pos x="f2319" y="f2320"/>
                </a:cxn>
                <a:cxn ang="f1798">
                  <a:pos x="f2321" y="f2322"/>
                </a:cxn>
                <a:cxn ang="f1798">
                  <a:pos x="f2323" y="f2324"/>
                </a:cxn>
                <a:cxn ang="f1798">
                  <a:pos x="f2325" y="f2326"/>
                </a:cxn>
                <a:cxn ang="f1798">
                  <a:pos x="f2327" y="f2328"/>
                </a:cxn>
                <a:cxn ang="f1798">
                  <a:pos x="f2329" y="f2330"/>
                </a:cxn>
                <a:cxn ang="f1798">
                  <a:pos x="f2331" y="f2332"/>
                </a:cxn>
                <a:cxn ang="f1798">
                  <a:pos x="f2333" y="f2334"/>
                </a:cxn>
                <a:cxn ang="f1798">
                  <a:pos x="f2335" y="f2336"/>
                </a:cxn>
                <a:cxn ang="f1798">
                  <a:pos x="f2337" y="f2338"/>
                </a:cxn>
                <a:cxn ang="f1798">
                  <a:pos x="f2339" y="f2340"/>
                </a:cxn>
                <a:cxn ang="f1798">
                  <a:pos x="f2341" y="f2342"/>
                </a:cxn>
                <a:cxn ang="f1798">
                  <a:pos x="f2343" y="f2344"/>
                </a:cxn>
                <a:cxn ang="f1798">
                  <a:pos x="f2345" y="f2346"/>
                </a:cxn>
                <a:cxn ang="f1798">
                  <a:pos x="f2347" y="f2348"/>
                </a:cxn>
                <a:cxn ang="f1798">
                  <a:pos x="f2347" y="f2349"/>
                </a:cxn>
                <a:cxn ang="f1798">
                  <a:pos x="f2350" y="f2351"/>
                </a:cxn>
                <a:cxn ang="f1798">
                  <a:pos x="f2352" y="f2353"/>
                </a:cxn>
                <a:cxn ang="f1798">
                  <a:pos x="f2354" y="f2355"/>
                </a:cxn>
                <a:cxn ang="f1798">
                  <a:pos x="f2356" y="f2357"/>
                </a:cxn>
                <a:cxn ang="f1798">
                  <a:pos x="f2358" y="f2359"/>
                </a:cxn>
                <a:cxn ang="f1798">
                  <a:pos x="f2360" y="f2361"/>
                </a:cxn>
                <a:cxn ang="f1798">
                  <a:pos x="f2362" y="f2363"/>
                </a:cxn>
                <a:cxn ang="f1798">
                  <a:pos x="f2364" y="f2365"/>
                </a:cxn>
                <a:cxn ang="f1798">
                  <a:pos x="f2366" y="f2367"/>
                </a:cxn>
                <a:cxn ang="f1798">
                  <a:pos x="f2368" y="f2369"/>
                </a:cxn>
                <a:cxn ang="f1798">
                  <a:pos x="f2370" y="f2371"/>
                </a:cxn>
                <a:cxn ang="f1798">
                  <a:pos x="f2372" y="f2373"/>
                </a:cxn>
                <a:cxn ang="f1798">
                  <a:pos x="f2374" y="f2375"/>
                </a:cxn>
                <a:cxn ang="f1798">
                  <a:pos x="f2376" y="f2377"/>
                </a:cxn>
                <a:cxn ang="f1798">
                  <a:pos x="f2378" y="f2379"/>
                </a:cxn>
                <a:cxn ang="f1798">
                  <a:pos x="f2380" y="f2381"/>
                </a:cxn>
                <a:cxn ang="f1798">
                  <a:pos x="f2382" y="f2383"/>
                </a:cxn>
                <a:cxn ang="f1798">
                  <a:pos x="f2384" y="f2385"/>
                </a:cxn>
                <a:cxn ang="f1798">
                  <a:pos x="f2386" y="f2387"/>
                </a:cxn>
                <a:cxn ang="f1798">
                  <a:pos x="f2388" y="f2389"/>
                </a:cxn>
                <a:cxn ang="f1798">
                  <a:pos x="f2390" y="f2391"/>
                </a:cxn>
                <a:cxn ang="f1798">
                  <a:pos x="f2392" y="f2393"/>
                </a:cxn>
                <a:cxn ang="f1798">
                  <a:pos x="f2394" y="f2395"/>
                </a:cxn>
                <a:cxn ang="f1798">
                  <a:pos x="f2396" y="f2397"/>
                </a:cxn>
                <a:cxn ang="f1798">
                  <a:pos x="f2398" y="f2399"/>
                </a:cxn>
                <a:cxn ang="f1798">
                  <a:pos x="f2400" y="f2401"/>
                </a:cxn>
                <a:cxn ang="f1798">
                  <a:pos x="f2402" y="f2403"/>
                </a:cxn>
                <a:cxn ang="f1798">
                  <a:pos x="f2404" y="f2405"/>
                </a:cxn>
                <a:cxn ang="f1798">
                  <a:pos x="f2406" y="f2407"/>
                </a:cxn>
                <a:cxn ang="f1798">
                  <a:pos x="f2408" y="f2409"/>
                </a:cxn>
                <a:cxn ang="f1798">
                  <a:pos x="f2410" y="f2411"/>
                </a:cxn>
                <a:cxn ang="f1798">
                  <a:pos x="f2412" y="f2413"/>
                </a:cxn>
                <a:cxn ang="f1798">
                  <a:pos x="f2414" y="f2415"/>
                </a:cxn>
                <a:cxn ang="f1798">
                  <a:pos x="f2416" y="f2417"/>
                </a:cxn>
                <a:cxn ang="f1798">
                  <a:pos x="f2418" y="f2419"/>
                </a:cxn>
                <a:cxn ang="f1798">
                  <a:pos x="f2420" y="f2421"/>
                </a:cxn>
                <a:cxn ang="f1798">
                  <a:pos x="f2422" y="f2423"/>
                </a:cxn>
                <a:cxn ang="f1798">
                  <a:pos x="f2424" y="f2425"/>
                </a:cxn>
                <a:cxn ang="f1798">
                  <a:pos x="f2426" y="f2427"/>
                </a:cxn>
                <a:cxn ang="f1798">
                  <a:pos x="f2428" y="f2429"/>
                </a:cxn>
                <a:cxn ang="f1798">
                  <a:pos x="f2430" y="f2431"/>
                </a:cxn>
                <a:cxn ang="f1798">
                  <a:pos x="f2432" y="f2433"/>
                </a:cxn>
                <a:cxn ang="f1798">
                  <a:pos x="f2434" y="f2435"/>
                </a:cxn>
                <a:cxn ang="f1798">
                  <a:pos x="f2436" y="f2437"/>
                </a:cxn>
                <a:cxn ang="f1798">
                  <a:pos x="f2438" y="f2439"/>
                </a:cxn>
                <a:cxn ang="f1798">
                  <a:pos x="f2440" y="f2441"/>
                </a:cxn>
                <a:cxn ang="f1798">
                  <a:pos x="f2442" y="f2443"/>
                </a:cxn>
                <a:cxn ang="f1798">
                  <a:pos x="f2444" y="f2445"/>
                </a:cxn>
                <a:cxn ang="f1798">
                  <a:pos x="f2446" y="f2447"/>
                </a:cxn>
                <a:cxn ang="f1798">
                  <a:pos x="f2448" y="f2449"/>
                </a:cxn>
                <a:cxn ang="f1798">
                  <a:pos x="f2450" y="f2451"/>
                </a:cxn>
                <a:cxn ang="f1798">
                  <a:pos x="f2452" y="f2453"/>
                </a:cxn>
                <a:cxn ang="f1798">
                  <a:pos x="f2454" y="f2455"/>
                </a:cxn>
                <a:cxn ang="f1798">
                  <a:pos x="f2456" y="f2457"/>
                </a:cxn>
                <a:cxn ang="f1798">
                  <a:pos x="f2458" y="f2459"/>
                </a:cxn>
                <a:cxn ang="f1798">
                  <a:pos x="f2460" y="f2461"/>
                </a:cxn>
                <a:cxn ang="f1798">
                  <a:pos x="f2462" y="f2463"/>
                </a:cxn>
                <a:cxn ang="f1798">
                  <a:pos x="f2464" y="f2465"/>
                </a:cxn>
                <a:cxn ang="f1798">
                  <a:pos x="f2466" y="f2467"/>
                </a:cxn>
                <a:cxn ang="f1798">
                  <a:pos x="f2468" y="f2469"/>
                </a:cxn>
                <a:cxn ang="f1798">
                  <a:pos x="f2470" y="f2471"/>
                </a:cxn>
                <a:cxn ang="f1798">
                  <a:pos x="f2472" y="f2473"/>
                </a:cxn>
                <a:cxn ang="f1798">
                  <a:pos x="f2474" y="f2475"/>
                </a:cxn>
                <a:cxn ang="f1798">
                  <a:pos x="f2476" y="f2477"/>
                </a:cxn>
                <a:cxn ang="f1798">
                  <a:pos x="f2478" y="f2479"/>
                </a:cxn>
                <a:cxn ang="f1798">
                  <a:pos x="f2480" y="f2481"/>
                </a:cxn>
                <a:cxn ang="f1798">
                  <a:pos x="f2482" y="f2483"/>
                </a:cxn>
                <a:cxn ang="f1798">
                  <a:pos x="f2484" y="f2485"/>
                </a:cxn>
                <a:cxn ang="f1798">
                  <a:pos x="f2486" y="f2487"/>
                </a:cxn>
                <a:cxn ang="f1798">
                  <a:pos x="f2488" y="f2489"/>
                </a:cxn>
                <a:cxn ang="f1798">
                  <a:pos x="f2490" y="f2491"/>
                </a:cxn>
                <a:cxn ang="f1798">
                  <a:pos x="f2492" y="f2493"/>
                </a:cxn>
                <a:cxn ang="f1798">
                  <a:pos x="f2494" y="f2495"/>
                </a:cxn>
                <a:cxn ang="f1798">
                  <a:pos x="f2496" y="f2497"/>
                </a:cxn>
                <a:cxn ang="f1798">
                  <a:pos x="f2498" y="f2499"/>
                </a:cxn>
                <a:cxn ang="f1798">
                  <a:pos x="f2500" y="f2501"/>
                </a:cxn>
                <a:cxn ang="f1798">
                  <a:pos x="f2502" y="f2503"/>
                </a:cxn>
                <a:cxn ang="f1798">
                  <a:pos x="f2504" y="f2505"/>
                </a:cxn>
                <a:cxn ang="f1798">
                  <a:pos x="f2506" y="f2507"/>
                </a:cxn>
                <a:cxn ang="f1798">
                  <a:pos x="f2508" y="f2509"/>
                </a:cxn>
                <a:cxn ang="f1798">
                  <a:pos x="f2510" y="f2511"/>
                </a:cxn>
                <a:cxn ang="f1798">
                  <a:pos x="f2512" y="f2513"/>
                </a:cxn>
                <a:cxn ang="f1798">
                  <a:pos x="f2514" y="f2515"/>
                </a:cxn>
                <a:cxn ang="f1798">
                  <a:pos x="f2516" y="f2517"/>
                </a:cxn>
                <a:cxn ang="f1798">
                  <a:pos x="f2518" y="f2519"/>
                </a:cxn>
                <a:cxn ang="f1798">
                  <a:pos x="f2520" y="f2521"/>
                </a:cxn>
                <a:cxn ang="f1798">
                  <a:pos x="f2163" y="f2522"/>
                </a:cxn>
              </a:cxnLst>
              <a:rect l="f2159" t="f2162" r="f2160" b="f2161"/>
              <a:pathLst>
                <a:path w="12192000" h="757168">
                  <a:moveTo>
                    <a:pt x="f5" y="f5"/>
                  </a:moveTo>
                  <a:lnTo>
                    <a:pt x="f8" y="f9"/>
                  </a:lnTo>
                  <a:cubicBezTo>
                    <a:pt x="f10" y="f11"/>
                    <a:pt x="f12" y="f13"/>
                    <a:pt x="f14" y="f15"/>
                  </a:cubicBezTo>
                  <a:cubicBezTo>
                    <a:pt x="f16" y="f17"/>
                    <a:pt x="f18" y="f19"/>
                    <a:pt x="f20" y="f21"/>
                  </a:cubicBezTo>
                  <a:cubicBezTo>
                    <a:pt x="f22" y="f23"/>
                    <a:pt x="f24" y="f25"/>
                    <a:pt x="f26" y="f27"/>
                  </a:cubicBezTo>
                  <a:cubicBezTo>
                    <a:pt x="f28" y="f29"/>
                    <a:pt x="f30" y="f31"/>
                    <a:pt x="f32" y="f33"/>
                  </a:cubicBezTo>
                  <a:cubicBezTo>
                    <a:pt x="f34" y="f35"/>
                    <a:pt x="f36" y="f37"/>
                    <a:pt x="f38" y="f39"/>
                  </a:cubicBezTo>
                  <a:cubicBezTo>
                    <a:pt x="f40" y="f41"/>
                    <a:pt x="f42" y="f43"/>
                    <a:pt x="f44" y="f45"/>
                  </a:cubicBezTo>
                  <a:cubicBezTo>
                    <a:pt x="f46" y="f47"/>
                    <a:pt x="f48" y="f49"/>
                    <a:pt x="f50" y="f51"/>
                  </a:cubicBezTo>
                  <a:cubicBezTo>
                    <a:pt x="f52" y="f53"/>
                    <a:pt x="f54" y="f55"/>
                    <a:pt x="f56" y="f57"/>
                  </a:cubicBezTo>
                  <a:cubicBezTo>
                    <a:pt x="f58" y="f59"/>
                    <a:pt x="f60" y="f61"/>
                    <a:pt x="f62" y="f63"/>
                  </a:cubicBezTo>
                  <a:cubicBezTo>
                    <a:pt x="f64" y="f65"/>
                    <a:pt x="f66" y="f67"/>
                    <a:pt x="f68" y="f69"/>
                  </a:cubicBezTo>
                  <a:cubicBezTo>
                    <a:pt x="f70" y="f71"/>
                    <a:pt x="f72" y="f73"/>
                    <a:pt x="f74" y="f75"/>
                  </a:cubicBezTo>
                  <a:cubicBezTo>
                    <a:pt x="f76" y="f77"/>
                    <a:pt x="f78" y="f79"/>
                    <a:pt x="f80" y="f81"/>
                  </a:cubicBezTo>
                  <a:cubicBezTo>
                    <a:pt x="f82" y="f83"/>
                    <a:pt x="f84" y="f85"/>
                    <a:pt x="f86" y="f87"/>
                  </a:cubicBezTo>
                  <a:cubicBezTo>
                    <a:pt x="f88" y="f89"/>
                    <a:pt x="f90" y="f91"/>
                    <a:pt x="f92" y="f93"/>
                  </a:cubicBezTo>
                  <a:cubicBezTo>
                    <a:pt x="f94" y="f95"/>
                    <a:pt x="f96" y="f97"/>
                    <a:pt x="f98" y="f99"/>
                  </a:cubicBezTo>
                  <a:cubicBezTo>
                    <a:pt x="f100" y="f101"/>
                    <a:pt x="f102" y="f103"/>
                    <a:pt x="f104" y="f105"/>
                  </a:cubicBezTo>
                  <a:cubicBezTo>
                    <a:pt x="f106" y="f107"/>
                    <a:pt x="f108" y="f109"/>
                    <a:pt x="f110" y="f111"/>
                  </a:cubicBezTo>
                  <a:cubicBezTo>
                    <a:pt x="f112" y="f113"/>
                    <a:pt x="f114" y="f115"/>
                    <a:pt x="f116" y="f117"/>
                  </a:cubicBezTo>
                  <a:cubicBezTo>
                    <a:pt x="f118" y="f119"/>
                    <a:pt x="f120" y="f121"/>
                    <a:pt x="f122" y="f123"/>
                  </a:cubicBezTo>
                  <a:cubicBezTo>
                    <a:pt x="f124" y="f125"/>
                    <a:pt x="f126" y="f127"/>
                    <a:pt x="f128" y="f129"/>
                  </a:cubicBezTo>
                  <a:cubicBezTo>
                    <a:pt x="f130" y="f131"/>
                    <a:pt x="f132" y="f133"/>
                    <a:pt x="f134" y="f135"/>
                  </a:cubicBezTo>
                  <a:cubicBezTo>
                    <a:pt x="f136" y="f137"/>
                    <a:pt x="f138" y="f139"/>
                    <a:pt x="f140" y="f141"/>
                  </a:cubicBezTo>
                  <a:cubicBezTo>
                    <a:pt x="f142" y="f143"/>
                    <a:pt x="f144" y="f145"/>
                    <a:pt x="f146" y="f147"/>
                  </a:cubicBezTo>
                  <a:cubicBezTo>
                    <a:pt x="f148" y="f149"/>
                    <a:pt x="f150" y="f151"/>
                    <a:pt x="f152" y="f153"/>
                  </a:cubicBezTo>
                  <a:cubicBezTo>
                    <a:pt x="f154" y="f155"/>
                    <a:pt x="f156" y="f157"/>
                    <a:pt x="f158" y="f159"/>
                  </a:cubicBezTo>
                  <a:cubicBezTo>
                    <a:pt x="f160" y="f161"/>
                    <a:pt x="f162" y="f163"/>
                    <a:pt x="f164" y="f165"/>
                  </a:cubicBezTo>
                  <a:cubicBezTo>
                    <a:pt x="f166" y="f167"/>
                    <a:pt x="f168" y="f169"/>
                    <a:pt x="f170" y="f171"/>
                  </a:cubicBezTo>
                  <a:cubicBezTo>
                    <a:pt x="f172" y="f173"/>
                    <a:pt x="f174" y="f175"/>
                    <a:pt x="f176" y="f177"/>
                  </a:cubicBezTo>
                  <a:cubicBezTo>
                    <a:pt x="f178" y="f179"/>
                    <a:pt x="f180" y="f181"/>
                    <a:pt x="f182" y="f183"/>
                  </a:cubicBezTo>
                  <a:cubicBezTo>
                    <a:pt x="f184" y="f185"/>
                    <a:pt x="f186" y="f187"/>
                    <a:pt x="f188" y="f189"/>
                  </a:cubicBezTo>
                  <a:cubicBezTo>
                    <a:pt x="f190" y="f191"/>
                    <a:pt x="f192" y="f193"/>
                    <a:pt x="f194" y="f195"/>
                  </a:cubicBezTo>
                  <a:cubicBezTo>
                    <a:pt x="f196" y="f197"/>
                    <a:pt x="f198" y="f199"/>
                    <a:pt x="f200" y="f201"/>
                  </a:cubicBezTo>
                  <a:cubicBezTo>
                    <a:pt x="f202" y="f203"/>
                    <a:pt x="f204" y="f205"/>
                    <a:pt x="f206" y="f207"/>
                  </a:cubicBezTo>
                  <a:cubicBezTo>
                    <a:pt x="f208" y="f209"/>
                    <a:pt x="f210" y="f211"/>
                    <a:pt x="f212" y="f213"/>
                  </a:cubicBezTo>
                  <a:cubicBezTo>
                    <a:pt x="f214" y="f215"/>
                    <a:pt x="f216" y="f217"/>
                    <a:pt x="f218" y="f219"/>
                  </a:cubicBezTo>
                  <a:cubicBezTo>
                    <a:pt x="f220" y="f221"/>
                    <a:pt x="f222" y="f223"/>
                    <a:pt x="f224" y="f225"/>
                  </a:cubicBezTo>
                  <a:cubicBezTo>
                    <a:pt x="f226" y="f227"/>
                    <a:pt x="f228" y="f229"/>
                    <a:pt x="f230" y="f231"/>
                  </a:cubicBezTo>
                  <a:cubicBezTo>
                    <a:pt x="f232" y="f233"/>
                    <a:pt x="f234" y="f235"/>
                    <a:pt x="f236" y="f237"/>
                  </a:cubicBezTo>
                  <a:cubicBezTo>
                    <a:pt x="f238" y="f239"/>
                    <a:pt x="f240" y="f241"/>
                    <a:pt x="f242" y="f243"/>
                  </a:cubicBezTo>
                  <a:cubicBezTo>
                    <a:pt x="f244" y="f245"/>
                    <a:pt x="f246" y="f247"/>
                    <a:pt x="f248" y="f249"/>
                  </a:cubicBezTo>
                  <a:cubicBezTo>
                    <a:pt x="f250" y="f251"/>
                    <a:pt x="f252" y="f253"/>
                    <a:pt x="f254" y="f255"/>
                  </a:cubicBezTo>
                  <a:cubicBezTo>
                    <a:pt x="f256" y="f257"/>
                    <a:pt x="f258" y="f259"/>
                    <a:pt x="f260" y="f261"/>
                  </a:cubicBezTo>
                  <a:cubicBezTo>
                    <a:pt x="f262" y="f263"/>
                    <a:pt x="f264" y="f265"/>
                    <a:pt x="f266" y="f267"/>
                  </a:cubicBezTo>
                  <a:cubicBezTo>
                    <a:pt x="f268" y="f269"/>
                    <a:pt x="f270" y="f271"/>
                    <a:pt x="f272" y="f273"/>
                  </a:cubicBezTo>
                  <a:cubicBezTo>
                    <a:pt x="f274" y="f275"/>
                    <a:pt x="f276" y="f277"/>
                    <a:pt x="f278" y="f279"/>
                  </a:cubicBezTo>
                  <a:cubicBezTo>
                    <a:pt x="f280" y="f281"/>
                    <a:pt x="f282" y="f283"/>
                    <a:pt x="f284" y="f285"/>
                  </a:cubicBezTo>
                  <a:cubicBezTo>
                    <a:pt x="f286" y="f287"/>
                    <a:pt x="f288" y="f289"/>
                    <a:pt x="f290" y="f291"/>
                  </a:cubicBezTo>
                  <a:cubicBezTo>
                    <a:pt x="f292" y="f293"/>
                    <a:pt x="f294" y="f295"/>
                    <a:pt x="f296" y="f297"/>
                  </a:cubicBezTo>
                  <a:cubicBezTo>
                    <a:pt x="f298" y="f299"/>
                    <a:pt x="f300" y="f301"/>
                    <a:pt x="f302" y="f303"/>
                  </a:cubicBezTo>
                  <a:cubicBezTo>
                    <a:pt x="f304" y="f305"/>
                    <a:pt x="f306" y="f307"/>
                    <a:pt x="f308" y="f309"/>
                  </a:cubicBezTo>
                  <a:cubicBezTo>
                    <a:pt x="f310" y="f311"/>
                    <a:pt x="f312" y="f313"/>
                    <a:pt x="f314" y="f315"/>
                  </a:cubicBezTo>
                  <a:cubicBezTo>
                    <a:pt x="f316" y="f317"/>
                    <a:pt x="f318" y="f319"/>
                    <a:pt x="f320" y="f321"/>
                  </a:cubicBezTo>
                  <a:cubicBezTo>
                    <a:pt x="f322" y="f323"/>
                    <a:pt x="f324" y="f325"/>
                    <a:pt x="f326" y="f327"/>
                  </a:cubicBezTo>
                  <a:cubicBezTo>
                    <a:pt x="f328" y="f329"/>
                    <a:pt x="f330" y="f331"/>
                    <a:pt x="f332" y="f333"/>
                  </a:cubicBezTo>
                  <a:cubicBezTo>
                    <a:pt x="f334" y="f335"/>
                    <a:pt x="f336" y="f337"/>
                    <a:pt x="f338" y="f339"/>
                  </a:cubicBezTo>
                  <a:cubicBezTo>
                    <a:pt x="f340" y="f341"/>
                    <a:pt x="f342" y="f343"/>
                    <a:pt x="f344" y="f345"/>
                  </a:cubicBezTo>
                  <a:cubicBezTo>
                    <a:pt x="f346" y="f347"/>
                    <a:pt x="f348" y="f349"/>
                    <a:pt x="f350" y="f351"/>
                  </a:cubicBezTo>
                  <a:cubicBezTo>
                    <a:pt x="f352" y="f353"/>
                    <a:pt x="f354" y="f355"/>
                    <a:pt x="f356" y="f357"/>
                  </a:cubicBezTo>
                  <a:cubicBezTo>
                    <a:pt x="f358" y="f359"/>
                    <a:pt x="f360" y="f361"/>
                    <a:pt x="f362" y="f363"/>
                  </a:cubicBezTo>
                  <a:cubicBezTo>
                    <a:pt x="f364" y="f365"/>
                    <a:pt x="f366" y="f367"/>
                    <a:pt x="f368" y="f369"/>
                  </a:cubicBezTo>
                  <a:cubicBezTo>
                    <a:pt x="f370" y="f371"/>
                    <a:pt x="f372" y="f373"/>
                    <a:pt x="f374" y="f375"/>
                  </a:cubicBezTo>
                  <a:cubicBezTo>
                    <a:pt x="f376" y="f377"/>
                    <a:pt x="f378" y="f379"/>
                    <a:pt x="f380" y="f381"/>
                  </a:cubicBezTo>
                  <a:cubicBezTo>
                    <a:pt x="f382" y="f383"/>
                    <a:pt x="f384" y="f385"/>
                    <a:pt x="f386" y="f387"/>
                  </a:cubicBezTo>
                  <a:cubicBezTo>
                    <a:pt x="f388" y="f389"/>
                    <a:pt x="f390" y="f391"/>
                    <a:pt x="f392" y="f393"/>
                  </a:cubicBezTo>
                  <a:cubicBezTo>
                    <a:pt x="f394" y="f395"/>
                    <a:pt x="f396" y="f397"/>
                    <a:pt x="f398" y="f399"/>
                  </a:cubicBezTo>
                  <a:cubicBezTo>
                    <a:pt x="f400" y="f401"/>
                    <a:pt x="f402" y="f403"/>
                    <a:pt x="f404" y="f405"/>
                  </a:cubicBezTo>
                  <a:cubicBezTo>
                    <a:pt x="f406" y="f407"/>
                    <a:pt x="f408" y="f409"/>
                    <a:pt x="f410" y="f411"/>
                  </a:cubicBezTo>
                  <a:cubicBezTo>
                    <a:pt x="f412" y="f413"/>
                    <a:pt x="f414" y="f415"/>
                    <a:pt x="f416" y="f417"/>
                  </a:cubicBezTo>
                  <a:cubicBezTo>
                    <a:pt x="f418" y="f419"/>
                    <a:pt x="f420" y="f421"/>
                    <a:pt x="f422" y="f423"/>
                  </a:cubicBezTo>
                  <a:cubicBezTo>
                    <a:pt x="f424" y="f425"/>
                    <a:pt x="f426" y="f427"/>
                    <a:pt x="f428" y="f429"/>
                  </a:cubicBezTo>
                  <a:cubicBezTo>
                    <a:pt x="f430" y="f431"/>
                    <a:pt x="f432" y="f433"/>
                    <a:pt x="f434" y="f435"/>
                  </a:cubicBezTo>
                  <a:cubicBezTo>
                    <a:pt x="f436" y="f437"/>
                    <a:pt x="f438" y="f439"/>
                    <a:pt x="f440" y="f441"/>
                  </a:cubicBezTo>
                  <a:cubicBezTo>
                    <a:pt x="f442" y="f443"/>
                    <a:pt x="f444" y="f445"/>
                    <a:pt x="f446" y="f447"/>
                  </a:cubicBezTo>
                  <a:cubicBezTo>
                    <a:pt x="f448" y="f449"/>
                    <a:pt x="f450" y="f451"/>
                    <a:pt x="f452" y="f453"/>
                  </a:cubicBezTo>
                  <a:cubicBezTo>
                    <a:pt x="f454" y="f455"/>
                    <a:pt x="f456" y="f457"/>
                    <a:pt x="f458" y="f459"/>
                  </a:cubicBezTo>
                  <a:cubicBezTo>
                    <a:pt x="f460" y="f461"/>
                    <a:pt x="f462" y="f463"/>
                    <a:pt x="f464" y="f465"/>
                  </a:cubicBezTo>
                  <a:cubicBezTo>
                    <a:pt x="f466" y="f467"/>
                    <a:pt x="f468" y="f469"/>
                    <a:pt x="f470" y="f471"/>
                  </a:cubicBezTo>
                  <a:cubicBezTo>
                    <a:pt x="f472" y="f473"/>
                    <a:pt x="f474" y="f475"/>
                    <a:pt x="f476" y="f477"/>
                  </a:cubicBezTo>
                  <a:cubicBezTo>
                    <a:pt x="f478" y="f479"/>
                    <a:pt x="f480" y="f481"/>
                    <a:pt x="f482" y="f483"/>
                  </a:cubicBezTo>
                  <a:cubicBezTo>
                    <a:pt x="f484" y="f485"/>
                    <a:pt x="f486" y="f487"/>
                    <a:pt x="f488" y="f489"/>
                  </a:cubicBezTo>
                  <a:cubicBezTo>
                    <a:pt x="f490" y="f491"/>
                    <a:pt x="f492" y="f493"/>
                    <a:pt x="f494" y="f495"/>
                  </a:cubicBezTo>
                  <a:cubicBezTo>
                    <a:pt x="f496" y="f497"/>
                    <a:pt x="f498" y="f499"/>
                    <a:pt x="f500" y="f501"/>
                  </a:cubicBezTo>
                  <a:cubicBezTo>
                    <a:pt x="f502" y="f503"/>
                    <a:pt x="f504" y="f505"/>
                    <a:pt x="f506" y="f507"/>
                  </a:cubicBezTo>
                  <a:cubicBezTo>
                    <a:pt x="f508" y="f509"/>
                    <a:pt x="f510" y="f511"/>
                    <a:pt x="f512" y="f513"/>
                  </a:cubicBezTo>
                  <a:cubicBezTo>
                    <a:pt x="f514" y="f515"/>
                    <a:pt x="f516" y="f517"/>
                    <a:pt x="f518" y="f519"/>
                  </a:cubicBezTo>
                  <a:cubicBezTo>
                    <a:pt x="f520" y="f521"/>
                    <a:pt x="f522" y="f523"/>
                    <a:pt x="f524" y="f525"/>
                  </a:cubicBezTo>
                  <a:cubicBezTo>
                    <a:pt x="f526" y="f527"/>
                    <a:pt x="f528" y="f529"/>
                    <a:pt x="f530" y="f531"/>
                  </a:cubicBezTo>
                  <a:cubicBezTo>
                    <a:pt x="f532" y="f533"/>
                    <a:pt x="f534" y="f535"/>
                    <a:pt x="f536" y="f537"/>
                  </a:cubicBezTo>
                  <a:cubicBezTo>
                    <a:pt x="f538" y="f539"/>
                    <a:pt x="f540" y="f541"/>
                    <a:pt x="f542" y="f543"/>
                  </a:cubicBezTo>
                  <a:cubicBezTo>
                    <a:pt x="f544" y="f545"/>
                    <a:pt x="f546" y="f547"/>
                    <a:pt x="f548" y="f549"/>
                  </a:cubicBezTo>
                  <a:lnTo>
                    <a:pt x="f6" y="f550"/>
                  </a:lnTo>
                  <a:lnTo>
                    <a:pt x="f6" y="f551"/>
                  </a:lnTo>
                  <a:lnTo>
                    <a:pt x="f552" y="f553"/>
                  </a:lnTo>
                  <a:cubicBezTo>
                    <a:pt x="f554" y="f555"/>
                    <a:pt x="f556" y="f557"/>
                    <a:pt x="f558" y="f559"/>
                  </a:cubicBezTo>
                  <a:cubicBezTo>
                    <a:pt x="f560" y="f561"/>
                    <a:pt x="f562" y="f563"/>
                    <a:pt x="f564" y="f565"/>
                  </a:cubicBezTo>
                  <a:cubicBezTo>
                    <a:pt x="f566" y="f567"/>
                    <a:pt x="f568" y="f569"/>
                    <a:pt x="f570" y="f571"/>
                  </a:cubicBezTo>
                  <a:cubicBezTo>
                    <a:pt x="f572" y="f573"/>
                    <a:pt x="f574" y="f575"/>
                    <a:pt x="f576" y="f577"/>
                  </a:cubicBezTo>
                  <a:cubicBezTo>
                    <a:pt x="f578" y="f579"/>
                    <a:pt x="f580" y="f581"/>
                    <a:pt x="f582" y="f583"/>
                  </a:cubicBezTo>
                  <a:cubicBezTo>
                    <a:pt x="f584" y="f585"/>
                    <a:pt x="f586" y="f587"/>
                    <a:pt x="f588" y="f589"/>
                  </a:cubicBezTo>
                  <a:cubicBezTo>
                    <a:pt x="f590" y="f591"/>
                    <a:pt x="f592" y="f593"/>
                    <a:pt x="f594" y="f595"/>
                  </a:cubicBezTo>
                  <a:cubicBezTo>
                    <a:pt x="f596" y="f597"/>
                    <a:pt x="f598" y="f599"/>
                    <a:pt x="f600" y="f601"/>
                  </a:cubicBezTo>
                  <a:cubicBezTo>
                    <a:pt x="f602" y="f603"/>
                    <a:pt x="f604" y="f605"/>
                    <a:pt x="f606" y="f607"/>
                  </a:cubicBezTo>
                  <a:cubicBezTo>
                    <a:pt x="f608" y="f609"/>
                    <a:pt x="f610" y="f611"/>
                    <a:pt x="f612" y="f613"/>
                  </a:cubicBezTo>
                  <a:cubicBezTo>
                    <a:pt x="f614" y="f615"/>
                    <a:pt x="f616" y="f617"/>
                    <a:pt x="f618" y="f619"/>
                  </a:cubicBezTo>
                  <a:cubicBezTo>
                    <a:pt x="f620" y="f621"/>
                    <a:pt x="f622" y="f623"/>
                    <a:pt x="f624" y="f625"/>
                  </a:cubicBezTo>
                  <a:cubicBezTo>
                    <a:pt x="f626" y="f627"/>
                    <a:pt x="f628" y="f629"/>
                    <a:pt x="f630" y="f631"/>
                  </a:cubicBezTo>
                  <a:cubicBezTo>
                    <a:pt x="f632" y="f633"/>
                    <a:pt x="f634" y="f635"/>
                    <a:pt x="f636" y="f637"/>
                  </a:cubicBezTo>
                  <a:cubicBezTo>
                    <a:pt x="f638" y="f639"/>
                    <a:pt x="f640" y="f641"/>
                    <a:pt x="f642" y="f643"/>
                  </a:cubicBezTo>
                  <a:cubicBezTo>
                    <a:pt x="f644" y="f645"/>
                    <a:pt x="f646" y="f647"/>
                    <a:pt x="f648" y="f649"/>
                  </a:cubicBezTo>
                  <a:cubicBezTo>
                    <a:pt x="f650" y="f651"/>
                    <a:pt x="f652" y="f653"/>
                    <a:pt x="f654" y="f655"/>
                  </a:cubicBezTo>
                  <a:cubicBezTo>
                    <a:pt x="f656" y="f657"/>
                    <a:pt x="f658" y="f659"/>
                    <a:pt x="f660" y="f661"/>
                  </a:cubicBezTo>
                  <a:cubicBezTo>
                    <a:pt x="f662" y="f663"/>
                    <a:pt x="f664" y="f665"/>
                    <a:pt x="f666" y="f667"/>
                  </a:cubicBezTo>
                  <a:cubicBezTo>
                    <a:pt x="f668" y="f669"/>
                    <a:pt x="f670" y="f671"/>
                    <a:pt x="f672" y="f673"/>
                  </a:cubicBezTo>
                  <a:cubicBezTo>
                    <a:pt x="f674" y="f675"/>
                    <a:pt x="f676" y="f677"/>
                    <a:pt x="f678" y="f679"/>
                  </a:cubicBezTo>
                  <a:cubicBezTo>
                    <a:pt x="f680" y="f681"/>
                    <a:pt x="f682" y="f683"/>
                    <a:pt x="f684" y="f685"/>
                  </a:cubicBezTo>
                  <a:cubicBezTo>
                    <a:pt x="f686" y="f687"/>
                    <a:pt x="f688" y="f689"/>
                    <a:pt x="f690" y="f691"/>
                  </a:cubicBezTo>
                  <a:cubicBezTo>
                    <a:pt x="f692" y="f693"/>
                    <a:pt x="f694" y="f695"/>
                    <a:pt x="f696" y="f697"/>
                  </a:cubicBezTo>
                  <a:cubicBezTo>
                    <a:pt x="f698" y="f699"/>
                    <a:pt x="f700" y="f701"/>
                    <a:pt x="f702" y="f703"/>
                  </a:cubicBezTo>
                  <a:cubicBezTo>
                    <a:pt x="f704" y="f705"/>
                    <a:pt x="f706" y="f707"/>
                    <a:pt x="f708" y="f709"/>
                  </a:cubicBezTo>
                  <a:cubicBezTo>
                    <a:pt x="f710" y="f711"/>
                    <a:pt x="f712" y="f713"/>
                    <a:pt x="f714" y="f715"/>
                  </a:cubicBezTo>
                  <a:cubicBezTo>
                    <a:pt x="f716" y="f717"/>
                    <a:pt x="f718" y="f719"/>
                    <a:pt x="f720" y="f721"/>
                  </a:cubicBezTo>
                  <a:cubicBezTo>
                    <a:pt x="f722" y="f723"/>
                    <a:pt x="f724" y="f725"/>
                    <a:pt x="f726" y="f727"/>
                  </a:cubicBezTo>
                  <a:cubicBezTo>
                    <a:pt x="f728" y="f729"/>
                    <a:pt x="f730" y="f731"/>
                    <a:pt x="f732" y="f733"/>
                  </a:cubicBezTo>
                  <a:cubicBezTo>
                    <a:pt x="f734" y="f735"/>
                    <a:pt x="f736" y="f737"/>
                    <a:pt x="f738" y="f739"/>
                  </a:cubicBezTo>
                  <a:cubicBezTo>
                    <a:pt x="f740" y="f741"/>
                    <a:pt x="f742" y="f743"/>
                    <a:pt x="f744" y="f745"/>
                  </a:cubicBezTo>
                  <a:cubicBezTo>
                    <a:pt x="f746" y="f747"/>
                    <a:pt x="f748" y="f749"/>
                    <a:pt x="f750" y="f751"/>
                  </a:cubicBezTo>
                  <a:cubicBezTo>
                    <a:pt x="f752" y="f753"/>
                    <a:pt x="f754" y="f755"/>
                    <a:pt x="f756" y="f757"/>
                  </a:cubicBezTo>
                  <a:cubicBezTo>
                    <a:pt x="f758" y="f759"/>
                    <a:pt x="f760" y="f761"/>
                    <a:pt x="f762" y="f763"/>
                  </a:cubicBezTo>
                  <a:cubicBezTo>
                    <a:pt x="f764" y="f765"/>
                    <a:pt x="f766" y="f767"/>
                    <a:pt x="f768" y="f769"/>
                  </a:cubicBezTo>
                  <a:cubicBezTo>
                    <a:pt x="f770" y="f771"/>
                    <a:pt x="f772" y="f773"/>
                    <a:pt x="f774" y="f775"/>
                  </a:cubicBezTo>
                  <a:cubicBezTo>
                    <a:pt x="f776" y="f777"/>
                    <a:pt x="f778" y="f779"/>
                    <a:pt x="f780" y="f781"/>
                  </a:cubicBezTo>
                  <a:cubicBezTo>
                    <a:pt x="f782" y="f783"/>
                    <a:pt x="f784" y="f785"/>
                    <a:pt x="f786" y="f787"/>
                  </a:cubicBezTo>
                  <a:cubicBezTo>
                    <a:pt x="f788" y="f789"/>
                    <a:pt x="f790" y="f791"/>
                    <a:pt x="f792" y="f793"/>
                  </a:cubicBezTo>
                  <a:cubicBezTo>
                    <a:pt x="f794" y="f795"/>
                    <a:pt x="f796" y="f797"/>
                    <a:pt x="f798" y="f799"/>
                  </a:cubicBezTo>
                  <a:cubicBezTo>
                    <a:pt x="f800" y="f801"/>
                    <a:pt x="f802" y="f803"/>
                    <a:pt x="f804" y="f805"/>
                  </a:cubicBezTo>
                  <a:cubicBezTo>
                    <a:pt x="f806" y="f807"/>
                    <a:pt x="f808" y="f809"/>
                    <a:pt x="f810" y="f811"/>
                  </a:cubicBezTo>
                  <a:cubicBezTo>
                    <a:pt x="f812" y="f813"/>
                    <a:pt x="f814" y="f815"/>
                    <a:pt x="f816" y="f817"/>
                  </a:cubicBezTo>
                  <a:cubicBezTo>
                    <a:pt x="f818" y="f819"/>
                    <a:pt x="f820" y="f821"/>
                    <a:pt x="f822" y="f823"/>
                  </a:cubicBezTo>
                  <a:cubicBezTo>
                    <a:pt x="f824" y="f825"/>
                    <a:pt x="f826" y="f827"/>
                    <a:pt x="f828" y="f829"/>
                  </a:cubicBezTo>
                  <a:cubicBezTo>
                    <a:pt x="f830" y="f831"/>
                    <a:pt x="f832" y="f833"/>
                    <a:pt x="f834" y="f835"/>
                  </a:cubicBezTo>
                  <a:cubicBezTo>
                    <a:pt x="f836" y="f837"/>
                    <a:pt x="f838" y="f839"/>
                    <a:pt x="f840" y="f841"/>
                  </a:cubicBezTo>
                  <a:cubicBezTo>
                    <a:pt x="f842" y="f843"/>
                    <a:pt x="f844" y="f845"/>
                    <a:pt x="f846" y="f847"/>
                  </a:cubicBezTo>
                  <a:cubicBezTo>
                    <a:pt x="f848" y="f849"/>
                    <a:pt x="f850" y="f851"/>
                    <a:pt x="f852" y="f853"/>
                  </a:cubicBezTo>
                  <a:cubicBezTo>
                    <a:pt x="f854" y="f855"/>
                    <a:pt x="f856" y="f857"/>
                    <a:pt x="f858" y="f859"/>
                  </a:cubicBezTo>
                  <a:cubicBezTo>
                    <a:pt x="f860" y="f861"/>
                    <a:pt x="f862" y="f863"/>
                    <a:pt x="f864" y="f865"/>
                  </a:cubicBezTo>
                  <a:cubicBezTo>
                    <a:pt x="f866" y="f867"/>
                    <a:pt x="f868" y="f869"/>
                    <a:pt x="f870" y="f871"/>
                  </a:cubicBezTo>
                  <a:cubicBezTo>
                    <a:pt x="f872" y="f873"/>
                    <a:pt x="f874" y="f875"/>
                    <a:pt x="f876" y="f877"/>
                  </a:cubicBezTo>
                  <a:cubicBezTo>
                    <a:pt x="f878" y="f879"/>
                    <a:pt x="f880" y="f881"/>
                    <a:pt x="f882" y="f883"/>
                  </a:cubicBezTo>
                  <a:cubicBezTo>
                    <a:pt x="f884" y="f885"/>
                    <a:pt x="f886" y="f887"/>
                    <a:pt x="f888" y="f889"/>
                  </a:cubicBezTo>
                  <a:cubicBezTo>
                    <a:pt x="f890" y="f891"/>
                    <a:pt x="f892" y="f893"/>
                    <a:pt x="f894" y="f895"/>
                  </a:cubicBezTo>
                  <a:cubicBezTo>
                    <a:pt x="f896" y="f897"/>
                    <a:pt x="f898" y="f899"/>
                    <a:pt x="f900" y="f901"/>
                  </a:cubicBezTo>
                  <a:cubicBezTo>
                    <a:pt x="f902" y="f903"/>
                    <a:pt x="f904" y="f905"/>
                    <a:pt x="f906" y="f907"/>
                  </a:cubicBezTo>
                  <a:cubicBezTo>
                    <a:pt x="f908" y="f909"/>
                    <a:pt x="f910" y="f911"/>
                    <a:pt x="f912" y="f913"/>
                  </a:cubicBezTo>
                  <a:cubicBezTo>
                    <a:pt x="f914" y="f915"/>
                    <a:pt x="f916" y="f917"/>
                    <a:pt x="f918" y="f919"/>
                  </a:cubicBezTo>
                  <a:cubicBezTo>
                    <a:pt x="f920" y="f921"/>
                    <a:pt x="f922" y="f923"/>
                    <a:pt x="f924" y="f925"/>
                  </a:cubicBezTo>
                  <a:cubicBezTo>
                    <a:pt x="f926" y="f927"/>
                    <a:pt x="f928" y="f929"/>
                    <a:pt x="f930" y="f931"/>
                  </a:cubicBezTo>
                  <a:cubicBezTo>
                    <a:pt x="f932" y="f933"/>
                    <a:pt x="f934" y="f935"/>
                    <a:pt x="f936" y="f937"/>
                  </a:cubicBezTo>
                  <a:cubicBezTo>
                    <a:pt x="f938" y="f939"/>
                    <a:pt x="f940" y="f941"/>
                    <a:pt x="f942" y="f943"/>
                  </a:cubicBezTo>
                  <a:cubicBezTo>
                    <a:pt x="f944" y="f945"/>
                    <a:pt x="f946" y="f947"/>
                    <a:pt x="f948" y="f949"/>
                  </a:cubicBezTo>
                  <a:cubicBezTo>
                    <a:pt x="f950" y="f951"/>
                    <a:pt x="f952" y="f953"/>
                    <a:pt x="f954" y="f955"/>
                  </a:cubicBezTo>
                  <a:cubicBezTo>
                    <a:pt x="f956" y="f957"/>
                    <a:pt x="f958" y="f959"/>
                    <a:pt x="f960" y="f961"/>
                  </a:cubicBezTo>
                  <a:cubicBezTo>
                    <a:pt x="f962" y="f963"/>
                    <a:pt x="f964" y="f965"/>
                    <a:pt x="f966" y="f967"/>
                  </a:cubicBezTo>
                  <a:cubicBezTo>
                    <a:pt x="f968" y="f969"/>
                    <a:pt x="f970" y="f971"/>
                    <a:pt x="f972" y="f973"/>
                  </a:cubicBezTo>
                  <a:cubicBezTo>
                    <a:pt x="f974" y="f975"/>
                    <a:pt x="f976" y="f977"/>
                    <a:pt x="f978" y="f979"/>
                  </a:cubicBezTo>
                  <a:cubicBezTo>
                    <a:pt x="f980" y="f981"/>
                    <a:pt x="f982" y="f983"/>
                    <a:pt x="f984" y="f985"/>
                  </a:cubicBezTo>
                  <a:cubicBezTo>
                    <a:pt x="f986" y="f987"/>
                    <a:pt x="f988" y="f989"/>
                    <a:pt x="f990" y="f991"/>
                  </a:cubicBezTo>
                  <a:cubicBezTo>
                    <a:pt x="f992" y="f993"/>
                    <a:pt x="f994" y="f995"/>
                    <a:pt x="f996" y="f997"/>
                  </a:cubicBezTo>
                  <a:cubicBezTo>
                    <a:pt x="f998" y="f999"/>
                    <a:pt x="f1000" y="f1001"/>
                    <a:pt x="f1002" y="f1003"/>
                  </a:cubicBezTo>
                  <a:cubicBezTo>
                    <a:pt x="f1004" y="f1005"/>
                    <a:pt x="f1006" y="f1007"/>
                    <a:pt x="f1008" y="f1009"/>
                  </a:cubicBezTo>
                  <a:cubicBezTo>
                    <a:pt x="f1010" y="f1011"/>
                    <a:pt x="f1012" y="f1013"/>
                    <a:pt x="f1014" y="f1015"/>
                  </a:cubicBezTo>
                  <a:cubicBezTo>
                    <a:pt x="f1016" y="f1017"/>
                    <a:pt x="f1018" y="f1019"/>
                    <a:pt x="f1020" y="f1021"/>
                  </a:cubicBezTo>
                  <a:cubicBezTo>
                    <a:pt x="f1022" y="f1023"/>
                    <a:pt x="f1024" y="f1025"/>
                    <a:pt x="f1026" y="f1027"/>
                  </a:cubicBezTo>
                  <a:cubicBezTo>
                    <a:pt x="f1028" y="f1029"/>
                    <a:pt x="f1030" y="f1031"/>
                    <a:pt x="f1032" y="f1033"/>
                  </a:cubicBezTo>
                  <a:cubicBezTo>
                    <a:pt x="f1034" y="f1035"/>
                    <a:pt x="f1036" y="f1037"/>
                    <a:pt x="f1038" y="f1039"/>
                  </a:cubicBezTo>
                  <a:cubicBezTo>
                    <a:pt x="f1040" y="f1041"/>
                    <a:pt x="f1042" y="f1043"/>
                    <a:pt x="f1044" y="f1045"/>
                  </a:cubicBezTo>
                  <a:cubicBezTo>
                    <a:pt x="f1046" y="f1047"/>
                    <a:pt x="f1048" y="f1049"/>
                    <a:pt x="f1050" y="f1051"/>
                  </a:cubicBezTo>
                  <a:cubicBezTo>
                    <a:pt x="f1052" y="f1053"/>
                    <a:pt x="f1054" y="f1055"/>
                    <a:pt x="f1056" y="f1057"/>
                  </a:cubicBezTo>
                  <a:cubicBezTo>
                    <a:pt x="f1058" y="f1059"/>
                    <a:pt x="f1060" y="f1061"/>
                    <a:pt x="f1062" y="f1063"/>
                  </a:cubicBezTo>
                  <a:lnTo>
                    <a:pt x="f5" y="f1064"/>
                  </a:lnTo>
                  <a:close/>
                </a:path>
              </a:pathLst>
            </a:custGeom>
            <a:solidFill>
              <a:srgbClr val="FFFFFF"/>
            </a:solidFill>
            <a:ln cap="flat">
              <a:noFill/>
              <a:prstDash val="solid"/>
            </a:ln>
            <a:effectLst>
              <a:outerShdw dist="152403" dir="5400000" algn="tl">
                <a:srgbClr val="000000">
                  <a:alpha val="10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7" name="Freeform: Shape 24">
              <a:extLst>
                <a:ext uri="{FF2B5EF4-FFF2-40B4-BE49-F238E27FC236}">
                  <a16:creationId xmlns:a16="http://schemas.microsoft.com/office/drawing/2014/main" id="{1E9D4A76-0206-B7A9-F525-E787B14C381A}"/>
                </a:ext>
              </a:extLst>
            </p:cNvPr>
            <p:cNvSpPr/>
            <p:nvPr/>
          </p:nvSpPr>
          <p:spPr>
            <a:xfrm>
              <a:off x="0" y="3528989"/>
              <a:ext cx="12191996" cy="757168"/>
            </a:xfrm>
            <a:custGeom>
              <a:avLst/>
              <a:gdLst>
                <a:gd name="f0" fmla="val 10800000"/>
                <a:gd name="f1" fmla="val 5400000"/>
                <a:gd name="f2" fmla="val 180"/>
                <a:gd name="f3" fmla="val w"/>
                <a:gd name="f4" fmla="val h"/>
                <a:gd name="f5" fmla="val 0"/>
                <a:gd name="f6" fmla="val 12192000"/>
                <a:gd name="f7" fmla="val 757168"/>
                <a:gd name="f8" fmla="val 41653"/>
                <a:gd name="f9" fmla="val 6945"/>
                <a:gd name="f10" fmla="val 55151"/>
                <a:gd name="f11" fmla="val 9178"/>
                <a:gd name="f12" fmla="val 68996"/>
                <a:gd name="f13" fmla="val 11810"/>
                <a:gd name="f14" fmla="val 81317"/>
                <a:gd name="f15" fmla="val 15509"/>
                <a:gd name="f16" fmla="val 92911"/>
                <a:gd name="f17" fmla="val 18978"/>
                <a:gd name="f18" fmla="val 102562"/>
                <a:gd name="f19" fmla="val 24446"/>
                <a:gd name="f20" fmla="val 114150"/>
                <a:gd name="f21" fmla="val 28105"/>
                <a:gd name="f22" fmla="val 145644"/>
                <a:gd name="f23" fmla="val 37958"/>
                <a:gd name="f24" fmla="val 177914"/>
                <a:gd name="f25" fmla="val 47281"/>
                <a:gd name="f26" fmla="val 214865"/>
                <a:gd name="f27" fmla="val 58374"/>
                <a:gd name="f28" fmla="val 236680"/>
                <a:gd name="f29" fmla="val 42349"/>
                <a:gd name="f30" fmla="val 264438"/>
                <a:gd name="f31" fmla="val 53534"/>
                <a:gd name="f32" fmla="val 299237"/>
                <a:gd name="f33" fmla="val 63560"/>
                <a:gd name="f34" fmla="val 334763"/>
                <a:gd name="f35" fmla="val 73816"/>
                <a:gd name="f36" fmla="val 376093"/>
                <a:gd name="f37" fmla="val 78654"/>
                <a:gd name="f38" fmla="val 415570"/>
                <a:gd name="f39" fmla="val 83774"/>
                <a:gd name="f40" fmla="val 487949"/>
                <a:gd name="f41" fmla="val 93100"/>
                <a:gd name="f42" fmla="val 560804"/>
                <a:gd name="f43" fmla="val 100354"/>
                <a:gd name="f44" fmla="val 633210"/>
                <a:gd name="f45" fmla="val 109108"/>
                <a:gd name="f46" fmla="val 648566"/>
                <a:gd name="f47" fmla="val 111058"/>
                <a:gd name="f48" fmla="val 666073"/>
                <a:gd name="f49" fmla="val 114072"/>
                <a:gd name="f50" fmla="val 677567"/>
                <a:gd name="f51" fmla="val 119446"/>
                <a:gd name="f52" fmla="val 756262"/>
                <a:gd name="f53" fmla="val 155621"/>
                <a:gd name="f54" fmla="val 853422"/>
                <a:gd name="f55" fmla="val 169678"/>
                <a:gd name="f56" fmla="val 946429"/>
                <a:gd name="f57" fmla="val 171502"/>
                <a:gd name="f58" fmla="val 1019582"/>
                <a:gd name="f59" fmla="val 173044"/>
                <a:gd name="f60" fmla="val 1091239"/>
                <a:gd name="f61" fmla="val 175083"/>
                <a:gd name="f62" fmla="val 1163367"/>
                <a:gd name="f63" fmla="val 182106"/>
                <a:gd name="f64" fmla="val 1168863"/>
                <a:gd name="f65" fmla="val 182586"/>
                <a:gd name="f66" fmla="val 1176224"/>
                <a:gd name="f67" fmla="val 182589"/>
                <a:gd name="f68" fmla="val 1180337"/>
                <a:gd name="f69" fmla="val 181279"/>
                <a:gd name="f70" fmla="val 1205822"/>
                <a:gd name="f71" fmla="val 172503"/>
                <a:gd name="f72" fmla="val 1231920"/>
                <a:gd name="f73" fmla="val 173109"/>
                <a:gd name="f74" fmla="val 1263939"/>
                <a:gd name="f75" fmla="val 173070"/>
                <a:gd name="f76" fmla="val 1309211"/>
                <a:gd name="f77" fmla="val 172961"/>
                <a:gd name="f78" fmla="val 1350592"/>
                <a:gd name="f79" fmla="val 176848"/>
                <a:gd name="f80" fmla="val 1392213"/>
                <a:gd name="f81" fmla="val 183225"/>
                <a:gd name="f82" fmla="val 1422516"/>
                <a:gd name="f83" fmla="val 187866"/>
                <a:gd name="f84" fmla="val 1453010"/>
                <a:gd name="f85" fmla="val 195759"/>
                <a:gd name="f86" fmla="val 1479752"/>
                <a:gd name="f87" fmla="val 205174"/>
                <a:gd name="f88" fmla="val 1516962"/>
                <a:gd name="f89" fmla="val 218381"/>
                <a:gd name="f90" fmla="val 1553071"/>
                <a:gd name="f91" fmla="val 224660"/>
                <a:gd name="f92" fmla="val 1589813"/>
                <a:gd name="f93" fmla="val 211706"/>
                <a:gd name="f94" fmla="val 1629541"/>
                <a:gd name="f95" fmla="val 197953"/>
                <a:gd name="f96" fmla="val 1673292"/>
                <a:gd name="f97" fmla="val 205778"/>
                <a:gd name="f98" fmla="val 1716264"/>
                <a:gd name="f99" fmla="val 207459"/>
                <a:gd name="f100" fmla="val 1734988"/>
                <a:gd name="f101" fmla="val 208248"/>
                <a:gd name="f102" fmla="val 1754789"/>
                <a:gd name="f103" fmla="val 209668"/>
                <a:gd name="f104" fmla="val 1772900"/>
                <a:gd name="f105" fmla="val 208137"/>
                <a:gd name="f106" fmla="val 1825381"/>
                <a:gd name="f107" fmla="val 203828"/>
                <a:gd name="f108" fmla="val 1876222"/>
                <a:gd name="f109" fmla="val 195808"/>
                <a:gd name="f110" fmla="val 1929319"/>
                <a:gd name="f111" fmla="val 193822"/>
                <a:gd name="f112" fmla="val 1958819"/>
                <a:gd name="f113" fmla="val 192698"/>
                <a:gd name="f114" fmla="val 1991232"/>
                <a:gd name="f115" fmla="val 199166"/>
                <a:gd name="f116" fmla="val 2021514"/>
                <a:gd name="f117" fmla="val 204186"/>
                <a:gd name="f118" fmla="val 2052154"/>
                <a:gd name="f119" fmla="val 209417"/>
                <a:gd name="f120" fmla="val 2082323"/>
                <a:gd name="f121" fmla="val 216530"/>
                <a:gd name="f122" fmla="val 2111753"/>
                <a:gd name="f123" fmla="val 223797"/>
                <a:gd name="f124" fmla="val 2131736"/>
                <a:gd name="f125" fmla="val 228659"/>
                <a:gd name="f126" fmla="val 2153567"/>
                <a:gd name="f127" fmla="val 233429"/>
                <a:gd name="f128" fmla="val 2169356"/>
                <a:gd name="f129" fmla="val 241125"/>
                <a:gd name="f130" fmla="val 2205243"/>
                <a:gd name="f131" fmla="val 258649"/>
                <a:gd name="f132" fmla="val 2242901"/>
                <a:gd name="f133" fmla="val 263295"/>
                <a:gd name="f134" fmla="val 2286638"/>
                <a:gd name="f135" fmla="val 257382"/>
                <a:gd name="f136" fmla="val 2293313"/>
                <a:gd name="f137" fmla="val 256396"/>
                <a:gd name="f138" fmla="val 2301018"/>
                <a:gd name="f139" fmla="val 256799"/>
                <a:gd name="f140" fmla="val 2308368"/>
                <a:gd name="f141" fmla="val 256995"/>
                <a:gd name="f142" fmla="val 2426026"/>
                <a:gd name="f143" fmla="val 259155"/>
                <a:gd name="f144" fmla="val 2543593"/>
                <a:gd name="f145" fmla="val 262834"/>
                <a:gd name="f146" fmla="val 2660621"/>
                <a:gd name="f147" fmla="val 262863"/>
                <a:gd name="f148" fmla="val 2708088"/>
                <a:gd name="f149" fmla="val 262871"/>
                <a:gd name="f150" fmla="val 2754165"/>
                <a:gd name="f151" fmla="val 254412"/>
                <a:gd name="f152" fmla="val 2801134"/>
                <a:gd name="f153" fmla="val 250006"/>
                <a:gd name="f154" fmla="val 2810748"/>
                <a:gd name="f155" fmla="val 249174"/>
                <a:gd name="f156" fmla="val 2821504"/>
                <a:gd name="f157" fmla="val 247638"/>
                <a:gd name="f158" fmla="val 2830994"/>
                <a:gd name="f159" fmla="val 249091"/>
                <a:gd name="f160" fmla="val 2934354"/>
                <a:gd name="f161" fmla="val 264045"/>
                <a:gd name="f162" fmla="val 3032340"/>
                <a:gd name="f163" fmla="val 255254"/>
                <a:gd name="f164" fmla="val 3129084"/>
                <a:gd name="f165" fmla="val 242009"/>
                <a:gd name="f166" fmla="val 3139090"/>
                <a:gd name="f167" fmla="val 240625"/>
                <a:gd name="f168" fmla="val 3151170"/>
                <a:gd name="f169" fmla="val 241831"/>
                <a:gd name="f170" fmla="val 3162162"/>
                <a:gd name="f171" fmla="val 242789"/>
                <a:gd name="f172" fmla="val 3192925"/>
                <a:gd name="f173" fmla="val 245736"/>
                <a:gd name="f174" fmla="val 3225969"/>
                <a:gd name="f175" fmla="val 254145"/>
                <a:gd name="f176" fmla="val 3254072"/>
                <a:gd name="f177" fmla="val 251612"/>
                <a:gd name="f178" fmla="val 3328782"/>
                <a:gd name="f179" fmla="val 244461"/>
                <a:gd name="f180" fmla="val 3402881"/>
                <a:gd name="f181" fmla="val 234992"/>
                <a:gd name="f182" fmla="val 3473491"/>
                <a:gd name="f183" fmla="val 221903"/>
                <a:gd name="f184" fmla="val 3545212"/>
                <a:gd name="f185" fmla="val 208683"/>
                <a:gd name="f186" fmla="val 3611651"/>
                <a:gd name="f187" fmla="val 197856"/>
                <a:gd name="f188" fmla="val 3691860"/>
                <a:gd name="f189" fmla="val 219228"/>
                <a:gd name="f190" fmla="val 3725977"/>
                <a:gd name="f191" fmla="val 228268"/>
                <a:gd name="f192" fmla="val 3771754"/>
                <a:gd name="f193" fmla="val 225515"/>
                <a:gd name="f194" fmla="val 3811494"/>
                <a:gd name="f195" fmla="val 225691"/>
                <a:gd name="f196" fmla="val 3840564"/>
                <a:gd name="f197" fmla="val 225687"/>
                <a:gd name="f198" fmla="val 3868906"/>
                <a:gd name="f199" fmla="val 218586"/>
                <a:gd name="f200" fmla="val 3897533"/>
                <a:gd name="f201" fmla="val 220087"/>
                <a:gd name="f202" fmla="val 3973874"/>
                <a:gd name="f203" fmla="val 224087"/>
                <a:gd name="f204" fmla="val 4042293"/>
                <a:gd name="f205" fmla="val 217563"/>
                <a:gd name="f206" fmla="val 4109430"/>
                <a:gd name="f207" fmla="val 200477"/>
                <a:gd name="f208" fmla="val 4135544"/>
                <a:gd name="f209" fmla="val 193834"/>
                <a:gd name="f210" fmla="val 4175268"/>
                <a:gd name="f211" fmla="val 201258"/>
                <a:gd name="f212" fmla="val 4208772"/>
                <a:gd name="f213" fmla="val 200914"/>
                <a:gd name="f214" fmla="val 4244136"/>
                <a:gd name="f215" fmla="val 200288"/>
                <a:gd name="f216" fmla="val 4280583"/>
                <a:gd name="f217" fmla="val 199908"/>
                <a:gd name="f218" fmla="val 4314641"/>
                <a:gd name="f219" fmla="val 196159"/>
                <a:gd name="f220" fmla="val 4402743"/>
                <a:gd name="f221" fmla="val 186278"/>
                <a:gd name="f222" fmla="val 4489848"/>
                <a:gd name="f223" fmla="val 174436"/>
                <a:gd name="f224" fmla="val 4577622"/>
                <a:gd name="f225" fmla="val 163774"/>
                <a:gd name="f226" fmla="val 4649843"/>
                <a:gd name="f227" fmla="val 154967"/>
                <a:gd name="f228" fmla="val 4719794"/>
                <a:gd name="f229" fmla="val 168553"/>
                <a:gd name="f230" fmla="val 4790345"/>
                <a:gd name="f231" fmla="val 177592"/>
                <a:gd name="f232" fmla="val 4834576"/>
                <a:gd name="f233" fmla="val 183345"/>
                <a:gd name="f234" fmla="val 4875614"/>
                <a:gd name="f235" fmla="val 193701"/>
                <a:gd name="f236" fmla="val 4926164"/>
                <a:gd name="f237" fmla="val 184139"/>
                <a:gd name="f238" fmla="val 4974485"/>
                <a:gd name="f239" fmla="val 175032"/>
                <a:gd name="f240" fmla="val 5034899"/>
                <a:gd name="f241" fmla="val 180870"/>
                <a:gd name="f242" fmla="val 5088812"/>
                <a:gd name="f243" fmla="val 177401"/>
                <a:gd name="f244" fmla="val 5134238"/>
                <a:gd name="f245" fmla="val 174439"/>
                <a:gd name="f246" fmla="val 5178353"/>
                <a:gd name="f247" fmla="val 168165"/>
                <a:gd name="f248" fmla="val 5222466"/>
                <a:gd name="f249" fmla="val 162082"/>
                <a:gd name="f250" fmla="val 5282519"/>
                <a:gd name="f251" fmla="val 153783"/>
                <a:gd name="f252" fmla="val 5341864"/>
                <a:gd name="f253" fmla="val 144876"/>
                <a:gd name="f254" fmla="val 5406528"/>
                <a:gd name="f255" fmla="val 153987"/>
                <a:gd name="f256" fmla="val 5479960"/>
                <a:gd name="f257" fmla="val 164323"/>
                <a:gd name="f258" fmla="val 5531876"/>
                <a:gd name="f259" fmla="val 142624"/>
                <a:gd name="f260" fmla="val 5590716"/>
                <a:gd name="f261" fmla="val 129490"/>
                <a:gd name="f262" fmla="val 5631296"/>
                <a:gd name="f263" fmla="val 120553"/>
                <a:gd name="f264" fmla="val 5675395"/>
                <a:gd name="f265" fmla="val 114659"/>
                <a:gd name="f266" fmla="val 5719429"/>
                <a:gd name="f267" fmla="val 110099"/>
                <a:gd name="f268" fmla="val 5778247"/>
                <a:gd name="f269" fmla="val 104215"/>
                <a:gd name="f270" fmla="val 5838715"/>
                <a:gd name="f271" fmla="val 102042"/>
                <a:gd name="f272" fmla="val 5897895"/>
                <a:gd name="f273" fmla="val 96368"/>
                <a:gd name="f274" fmla="val 5987399"/>
                <a:gd name="f275" fmla="val 87895"/>
                <a:gd name="f276" fmla="val 6077855"/>
                <a:gd name="f277" fmla="val 82333"/>
                <a:gd name="f278" fmla="val 6169957"/>
                <a:gd name="f279" fmla="val 94411"/>
                <a:gd name="f280" fmla="val 6212360"/>
                <a:gd name="f281" fmla="val 99875"/>
                <a:gd name="f282" fmla="val 6252010"/>
                <a:gd name="f283" fmla="val 101763"/>
                <a:gd name="f284" fmla="val 6294827"/>
                <a:gd name="f285" fmla="val 99236"/>
                <a:gd name="f286" fmla="val 6364965"/>
                <a:gd name="f287" fmla="val 95091"/>
                <a:gd name="f288" fmla="val 6436581"/>
                <a:gd name="f289" fmla="val 97891"/>
                <a:gd name="f290" fmla="val 6494261"/>
                <a:gd name="f291" fmla="val 71724"/>
                <a:gd name="f292" fmla="val 6514615"/>
                <a:gd name="f293" fmla="val 62488"/>
                <a:gd name="f294" fmla="val 6550354"/>
                <a:gd name="f295" fmla="val 61691"/>
                <a:gd name="f296" fmla="val 6579627"/>
                <a:gd name="f297" fmla="val 57883"/>
                <a:gd name="f298" fmla="val 6613354"/>
                <a:gd name="f299" fmla="val 53353"/>
                <a:gd name="f300" fmla="val 6637770"/>
                <a:gd name="f301" fmla="val 57878"/>
                <a:gd name="f302" fmla="val 6654800"/>
                <a:gd name="f303" fmla="val 77086"/>
                <a:gd name="f304" fmla="val 6662444"/>
                <a:gd name="f305" fmla="val 85688"/>
                <a:gd name="f306" fmla="val 6685147"/>
                <a:gd name="f307" fmla="val 94892"/>
                <a:gd name="f308" fmla="val 6703059"/>
                <a:gd name="f309" fmla="val 97166"/>
                <a:gd name="f310" fmla="val 6756799"/>
                <a:gd name="f311" fmla="val 103989"/>
                <a:gd name="f312" fmla="val 6806654"/>
                <a:gd name="f313" fmla="val 100687"/>
                <a:gd name="f314" fmla="val 6859445"/>
                <a:gd name="f315" fmla="val 90481"/>
                <a:gd name="f316" fmla="val 6908894"/>
                <a:gd name="f317" fmla="val 80861"/>
                <a:gd name="f318" fmla="val 6969747"/>
                <a:gd name="f319" fmla="val 85387"/>
                <a:gd name="f320" fmla="val 7025414"/>
                <a:gd name="f321" fmla="val 83536"/>
                <a:gd name="f322" fmla="val 7064862"/>
                <a:gd name="f323" fmla="val 82168"/>
                <a:gd name="f324" fmla="val 7104501"/>
                <a:gd name="f325" fmla="val 77186"/>
                <a:gd name="f326" fmla="val 7144137"/>
                <a:gd name="f327" fmla="val 79264"/>
                <a:gd name="f328" fmla="val 7193316"/>
                <a:gd name="f329" fmla="val 81841"/>
                <a:gd name="f330" fmla="val 7241809"/>
                <a:gd name="f331" fmla="val 90488"/>
                <a:gd name="f332" fmla="val 7291235"/>
                <a:gd name="f333" fmla="val 95367"/>
                <a:gd name="f334" fmla="val 7329668"/>
                <a:gd name="f335" fmla="val 99288"/>
                <a:gd name="f336" fmla="val 7368978"/>
                <a:gd name="f337" fmla="val 100585"/>
                <a:gd name="f338" fmla="val 7407395"/>
                <a:gd name="f339" fmla="val 104888"/>
                <a:gd name="f340" fmla="val 7438868"/>
                <a:gd name="f341" fmla="val 108256"/>
                <a:gd name="f342" fmla="val 7469832"/>
                <a:gd name="f343" fmla="val 114265"/>
                <a:gd name="f344" fmla="val 7500837"/>
                <a:gd name="f345" fmla="val 119515"/>
                <a:gd name="f346" fmla="val 7512146"/>
                <a:gd name="f347" fmla="val 121444"/>
                <a:gd name="f348" fmla="val 7523255"/>
                <a:gd name="f349" fmla="val 127178"/>
                <a:gd name="f350" fmla="val 7533567"/>
                <a:gd name="f351" fmla="val 126955"/>
                <a:gd name="f352" fmla="val 7636025"/>
                <a:gd name="f353" fmla="val 124121"/>
                <a:gd name="f354" fmla="val 7707510"/>
                <a:gd name="f355" fmla="val 164497"/>
                <a:gd name="f356" fmla="val 7792910"/>
                <a:gd name="f357" fmla="val 185188"/>
                <a:gd name="f358" fmla="val 7882663"/>
                <a:gd name="f359" fmla="val 207063"/>
                <a:gd name="f360" fmla="val 7969001"/>
                <a:gd name="f361" fmla="val 237914"/>
                <a:gd name="f362" fmla="val 8070699"/>
                <a:gd name="f363" fmla="val 235423"/>
                <a:gd name="f364" fmla="val 8132239"/>
                <a:gd name="f365" fmla="val 233879"/>
                <a:gd name="f366" fmla="val 8191903"/>
                <a:gd name="f367" fmla="val 225939"/>
                <a:gd name="f368" fmla="val 8253177"/>
                <a:gd name="f369" fmla="val 222473"/>
                <a:gd name="f370" fmla="val 8274949"/>
                <a:gd name="f371" fmla="val 221324"/>
                <a:gd name="f372" fmla="val 8299150"/>
                <a:gd name="f373" fmla="val 222976"/>
                <a:gd name="f374" fmla="val 8320683"/>
                <a:gd name="f375" fmla="val 226393"/>
                <a:gd name="f376" fmla="val 8424731"/>
                <a:gd name="f377" fmla="val 242340"/>
                <a:gd name="f378" fmla="val 8527777"/>
                <a:gd name="f379" fmla="val 249266"/>
                <a:gd name="f380" fmla="val 8631438"/>
                <a:gd name="f381" fmla="val 237528"/>
                <a:gd name="f382" fmla="val 8649201"/>
                <a:gd name="f383" fmla="val 235596"/>
                <a:gd name="f384" fmla="val 8668058"/>
                <a:gd name="f385" fmla="val 233915"/>
                <a:gd name="f386" fmla="val 8686410"/>
                <a:gd name="f387" fmla="val 234877"/>
                <a:gd name="f388" fmla="val 8786966"/>
                <a:gd name="f389" fmla="val 240146"/>
                <a:gd name="f390" fmla="val 8885480"/>
                <a:gd name="f391" fmla="val 249315"/>
                <a:gd name="f392" fmla="val 8980658"/>
                <a:gd name="f393" fmla="val 273001"/>
                <a:gd name="f394" fmla="val 9012626"/>
                <a:gd name="f395" fmla="val 280972"/>
                <a:gd name="f396" fmla="val 9052108"/>
                <a:gd name="f397" fmla="val 279035"/>
                <a:gd name="f398" fmla="val 9087625"/>
                <a:gd name="f399" fmla="val 282423"/>
                <a:gd name="f400" fmla="val 9120583"/>
                <a:gd name="f401" fmla="val 285484"/>
                <a:gd name="f402" fmla="val 9154319"/>
                <a:gd name="f403" fmla="val 287825"/>
                <a:gd name="f404" fmla="val 9186017"/>
                <a:gd name="f405" fmla="val 293875"/>
                <a:gd name="f406" fmla="val 9232288"/>
                <a:gd name="f407" fmla="val 302785"/>
                <a:gd name="f408" fmla="val 9275554"/>
                <a:gd name="f409" fmla="val 305815"/>
                <a:gd name="f410" fmla="val 9323931"/>
                <a:gd name="f411" fmla="val 302628"/>
                <a:gd name="f412" fmla="val 9370084"/>
                <a:gd name="f413" fmla="val 299705"/>
                <a:gd name="f414" fmla="val 9419491"/>
                <a:gd name="f415" fmla="val 304964"/>
                <a:gd name="f416" fmla="val 9467213"/>
                <a:gd name="f417" fmla="val 307275"/>
                <a:gd name="f418" fmla="val 9520438"/>
                <a:gd name="f419" fmla="val 309874"/>
                <a:gd name="f420" fmla="val 9573661"/>
                <a:gd name="f421" fmla="val 312473"/>
                <a:gd name="f422" fmla="val 9626826"/>
                <a:gd name="f423" fmla="val 316213"/>
                <a:gd name="f424" fmla="val 9648094"/>
                <a:gd name="f425" fmla="val 317708"/>
                <a:gd name="f426" fmla="val 9671915"/>
                <a:gd name="f427" fmla="val 326588"/>
                <a:gd name="f428" fmla="val 9689696"/>
                <a:gd name="f429" fmla="val 324467"/>
                <a:gd name="f430" fmla="val 9747117"/>
                <a:gd name="f431" fmla="val 317175"/>
                <a:gd name="f432" fmla="val 9803355"/>
                <a:gd name="f433" fmla="val 332523"/>
                <a:gd name="f434" fmla="val 9860526"/>
                <a:gd name="f435" fmla="val 329986"/>
                <a:gd name="f436" fmla="val 9888572"/>
                <a:gd name="f437" fmla="val 328594"/>
                <a:gd name="f438" fmla="val 9919723"/>
                <a:gd name="f439" fmla="val 338048"/>
                <a:gd name="f440" fmla="val 9949775"/>
                <a:gd name="f441" fmla="val 340386"/>
                <a:gd name="f442" fmla="val 9998886"/>
                <a:gd name="f443" fmla="val 344296"/>
                <a:gd name="f444" fmla="val 10048092"/>
                <a:gd name="f445" fmla="val 346302"/>
                <a:gd name="f446" fmla="val 10097252"/>
                <a:gd name="f447" fmla="val 349262"/>
                <a:gd name="f448" fmla="val 10113390"/>
                <a:gd name="f449" fmla="val 350297"/>
                <a:gd name="f450" fmla="val 10129133"/>
                <a:gd name="f451" fmla="val 351886"/>
                <a:gd name="f452" fmla="val 10145261"/>
                <a:gd name="f453" fmla="val 353113"/>
                <a:gd name="f454" fmla="val 10159555"/>
                <a:gd name="f455" fmla="val 354243"/>
                <a:gd name="f456" fmla="val 10174512"/>
                <a:gd name="f457" fmla="val 356743"/>
                <a:gd name="f458" fmla="val 10188159"/>
                <a:gd name="f459" fmla="val 356124"/>
                <a:gd name="f460" fmla="val 10237589"/>
                <a:gd name="f461" fmla="val 353944"/>
                <a:gd name="f462" fmla="val 10286441"/>
                <a:gd name="f463" fmla="val 348682"/>
                <a:gd name="f464" fmla="val 10336144"/>
                <a:gd name="f465" fmla="val 348235"/>
                <a:gd name="f466" fmla="val 10379222"/>
                <a:gd name="f467" fmla="val 347822"/>
                <a:gd name="f468" fmla="val 10423443"/>
                <a:gd name="f469" fmla="val 353764"/>
                <a:gd name="f470" fmla="val 10466847"/>
                <a:gd name="f471" fmla="val 354131"/>
                <a:gd name="f472" fmla="val 10543353"/>
                <a:gd name="f473" fmla="val 354898"/>
                <a:gd name="f474" fmla="val 10619988"/>
                <a:gd name="f475" fmla="val 353190"/>
                <a:gd name="f476" fmla="val 10696514"/>
                <a:gd name="f477" fmla="val 353575"/>
                <a:gd name="f478" fmla="val 10713071"/>
                <a:gd name="f479" fmla="val 353680"/>
                <a:gd name="f480" fmla="val 10730069"/>
                <a:gd name="f481" fmla="val 359342"/>
                <a:gd name="f482" fmla="val 10746932"/>
                <a:gd name="f483" fmla="val 360606"/>
                <a:gd name="f484" fmla="val 10799731"/>
                <a:gd name="f485" fmla="val 364326"/>
                <a:gd name="f486" fmla="val 10852569"/>
                <a:gd name="f487" fmla="val 367289"/>
                <a:gd name="f488" fmla="val 10905388"/>
                <a:gd name="f489" fmla="val 370627"/>
                <a:gd name="f490" fmla="val 10935470"/>
                <a:gd name="f491" fmla="val 372396"/>
                <a:gd name="f492" fmla="val 10965963"/>
                <a:gd name="f493" fmla="val 373421"/>
                <a:gd name="f494" fmla="val 10995602"/>
                <a:gd name="f495" fmla="val 376691"/>
                <a:gd name="f496" fmla="val 11034750"/>
                <a:gd name="f497" fmla="val 381032"/>
                <a:gd name="f498" fmla="val 11070168"/>
                <a:gd name="f499" fmla="val 386324"/>
                <a:gd name="f500" fmla="val 11107647"/>
                <a:gd name="f501" fmla="val 373405"/>
                <a:gd name="f502" fmla="val 11165372"/>
                <a:gd name="f503" fmla="val 353347"/>
                <a:gd name="f504" fmla="val 11236837"/>
                <a:gd name="f505" fmla="val 366060"/>
                <a:gd name="f506" fmla="val 11302440"/>
                <a:gd name="f507" fmla="val 364156"/>
                <a:gd name="f508" fmla="val 11319394"/>
                <a:gd name="f509" fmla="val 363708"/>
                <a:gd name="f510" fmla="val 11336655"/>
                <a:gd name="f511" fmla="val 364422"/>
                <a:gd name="f512" fmla="val 11353613"/>
                <a:gd name="f513" fmla="val 363785"/>
                <a:gd name="f514" fmla="val 11384961"/>
                <a:gd name="f515" fmla="val 362566"/>
                <a:gd name="f516" fmla="val 11415955"/>
                <a:gd name="f517" fmla="val 360947"/>
                <a:gd name="f518" fmla="val 11447323"/>
                <a:gd name="f519" fmla="val 359346"/>
                <a:gd name="f520" fmla="val 11452855"/>
                <a:gd name="f521" fmla="val 359066"/>
                <a:gd name="f522" fmla="val 11459104"/>
                <a:gd name="f523" fmla="val 359200"/>
                <a:gd name="f524" fmla="val 11464292"/>
                <a:gd name="f525" fmla="val 358519"/>
                <a:gd name="f526" fmla="val 11512058"/>
                <a:gd name="f527" fmla="val 353010"/>
                <a:gd name="f528" fmla="val 11559143"/>
                <a:gd name="f529" fmla="val 346321"/>
                <a:gd name="f530" fmla="val 11607560"/>
                <a:gd name="f531" fmla="val 342370"/>
                <a:gd name="f532" fmla="val 11631218"/>
                <a:gd name="f533" fmla="val 340368"/>
                <a:gd name="f534" fmla="val 11657295"/>
                <a:gd name="f535" fmla="val 341352"/>
                <a:gd name="f536" fmla="val 11681426"/>
                <a:gd name="f537" fmla="val 344335"/>
                <a:gd name="f538" fmla="val 11751997"/>
                <a:gd name="f539" fmla="val 352993"/>
                <a:gd name="f540" fmla="val 11821986"/>
                <a:gd name="f541" fmla="val 358760"/>
                <a:gd name="f542" fmla="val 11893565"/>
                <a:gd name="f543" fmla="val 355261"/>
                <a:gd name="f544" fmla="val 11921973"/>
                <a:gd name="f545" fmla="val 353889"/>
                <a:gd name="f546" fmla="val 11953288"/>
                <a:gd name="f547" fmla="val 360300"/>
                <a:gd name="f548" fmla="val 11983290"/>
                <a:gd name="f549" fmla="val 363588"/>
                <a:gd name="f550" fmla="val 388018"/>
                <a:gd name="f551" fmla="val 577115"/>
                <a:gd name="f552" fmla="val 12157329"/>
                <a:gd name="f553" fmla="val 588862"/>
                <a:gd name="f554" fmla="val 12118393"/>
                <a:gd name="f555" fmla="val 608572"/>
                <a:gd name="f556" fmla="val 12109715"/>
                <a:gd name="f557" fmla="val 605637"/>
                <a:gd name="f558" fmla="val 12066948"/>
                <a:gd name="f559" fmla="val 586034"/>
                <a:gd name="f560" fmla="val 12016991"/>
                <a:gd name="f561" fmla="val 563193"/>
                <a:gd name="f562" fmla="val 11965119"/>
                <a:gd name="f563" fmla="val 541779"/>
                <a:gd name="f564" fmla="val 11911344"/>
                <a:gd name="f565" fmla="val 521599"/>
                <a:gd name="f566" fmla="val 11894383"/>
                <a:gd name="f567" fmla="val 515178"/>
                <a:gd name="f568" fmla="val 11869417"/>
                <a:gd name="f569" fmla="val 514060"/>
                <a:gd name="f570" fmla="val 11847823"/>
                <a:gd name="f571" fmla="val 511785"/>
                <a:gd name="f572" fmla="val 11811233"/>
                <a:gd name="f573" fmla="val 507768"/>
                <a:gd name="f574" fmla="val 11773630"/>
                <a:gd name="f575" fmla="val 501982"/>
                <a:gd name="f576" fmla="val 11737547"/>
                <a:gd name="f577" fmla="val 502380"/>
                <a:gd name="f578" fmla="val 11702930"/>
                <a:gd name="f579" fmla="val 502855"/>
                <a:gd name="f580" fmla="val 11668388"/>
                <a:gd name="f581" fmla="val 508866"/>
                <a:gd name="f582" fmla="val 11636052"/>
                <a:gd name="f583" fmla="val 514993"/>
                <a:gd name="f584" fmla="val 11545722"/>
                <a:gd name="f585" fmla="val 532199"/>
                <a:gd name="f586" fmla="val 11462455"/>
                <a:gd name="f587" fmla="val 555118"/>
                <a:gd name="f588" fmla="val 11394706"/>
                <a:gd name="f589" fmla="val 590867"/>
                <a:gd name="f590" fmla="val 11385999"/>
                <a:gd name="f591" fmla="val 595562"/>
                <a:gd name="f592" fmla="val 11369016"/>
                <a:gd name="f593" fmla="val 596581"/>
                <a:gd name="f594" fmla="val 11354978"/>
                <a:gd name="f595" fmla="val 597561"/>
                <a:gd name="f596" fmla="val 11332076"/>
                <a:gd name="f597" fmla="val 599224"/>
                <a:gd name="f598" fmla="val 11308448"/>
                <a:gd name="f599" fmla="val 600655"/>
                <a:gd name="f600" fmla="val 11285306"/>
                <a:gd name="f601" fmla="val 599825"/>
                <a:gd name="f602" fmla="val 11172906"/>
                <a:gd name="f603" fmla="val 595841"/>
                <a:gd name="f604" fmla="val 11083430"/>
                <a:gd name="f605" fmla="val 617861"/>
                <a:gd name="f606" fmla="val 11008528"/>
                <a:gd name="f607" fmla="val 656670"/>
                <a:gd name="f608" fmla="val 10986971"/>
                <a:gd name="f609" fmla="val 667750"/>
                <a:gd name="f610" fmla="val 10970753"/>
                <a:gd name="f611" fmla="val 668236"/>
                <a:gd name="f612" fmla="val 10948735"/>
                <a:gd name="f613" fmla="val 652964"/>
                <a:gd name="f614" fmla="val 10923173"/>
                <a:gd name="f615" fmla="val 635218"/>
                <a:gd name="f616" fmla="val 10885031"/>
                <a:gd name="f617" fmla="val 639705"/>
                <a:gd name="f618" fmla="val 10850698"/>
                <a:gd name="f619" fmla="val 641721"/>
                <a:gd name="f620" fmla="val 10815269"/>
                <a:gd name="f621" fmla="val 643680"/>
                <a:gd name="f622" fmla="val 10779458"/>
                <a:gd name="f623" fmla="val 645811"/>
                <a:gd name="f624" fmla="val 10744026"/>
                <a:gd name="f625" fmla="val 647769"/>
                <a:gd name="f626" fmla="val 10717832"/>
                <a:gd name="f627" fmla="val 649066"/>
                <a:gd name="f628" fmla="val 10692021"/>
                <a:gd name="f629" fmla="val 650003"/>
                <a:gd name="f630" fmla="val 10666160"/>
                <a:gd name="f631" fmla="val 651891"/>
                <a:gd name="f632" fmla="val 10585627"/>
                <a:gd name="f633" fmla="val 657783"/>
                <a:gd name="f634" fmla="val 10513854"/>
                <a:gd name="f635" fmla="val 650969"/>
                <a:gd name="f636" fmla="val 10450521"/>
                <a:gd name="f637" fmla="val 616552"/>
                <a:gd name="f638" fmla="val 10402221"/>
                <a:gd name="f639" fmla="val 590175"/>
                <a:gd name="f640" fmla="val 10339099"/>
                <a:gd name="f641" fmla="val 579806"/>
                <a:gd name="f642" fmla="val 10271192"/>
                <a:gd name="f643" fmla="val 583498"/>
                <a:gd name="f644" fmla="val 10262701"/>
                <a:gd name="f645" fmla="val 584006"/>
                <a:gd name="f646" fmla="val 10251859"/>
                <a:gd name="f647" fmla="val 587254"/>
                <a:gd name="f648" fmla="val 10246067"/>
                <a:gd name="f649" fmla="val 585423"/>
                <a:gd name="f650" fmla="val 10158786"/>
                <a:gd name="f651" fmla="val 558528"/>
                <a:gd name="f652" fmla="val 10086634"/>
                <a:gd name="f653" fmla="val 594049"/>
                <a:gd name="f654" fmla="val 10005027"/>
                <a:gd name="f655" fmla="val 592252"/>
                <a:gd name="f656" fmla="val 9969004"/>
                <a:gd name="f657" fmla="val 591507"/>
                <a:gd name="f658" fmla="val 9931565"/>
                <a:gd name="f659" fmla="val 603664"/>
                <a:gd name="f660" fmla="val 9898681"/>
                <a:gd name="f661" fmla="val 613195"/>
                <a:gd name="f662" fmla="val 9853463"/>
                <a:gd name="f663" fmla="val 626281"/>
                <a:gd name="f664" fmla="val 9813049"/>
                <a:gd name="f665" fmla="val 639042"/>
                <a:gd name="f666" fmla="val 9753225"/>
                <a:gd name="f667" fmla="val 629038"/>
                <a:gd name="f668" fmla="val 9693404"/>
                <a:gd name="f669" fmla="val 618845"/>
                <a:gd name="f670" fmla="val 9637675"/>
                <a:gd name="f671" fmla="val 628898"/>
                <a:gd name="f672" fmla="val 9591376"/>
                <a:gd name="f673" fmla="val 648601"/>
                <a:gd name="f674" fmla="val 9556001"/>
                <a:gd name="f675" fmla="val 663537"/>
                <a:gd name="f676" fmla="val 9518120"/>
                <a:gd name="f677" fmla="val 663077"/>
                <a:gd name="f678" fmla="val 9472860"/>
                <a:gd name="f679" fmla="val 655936"/>
                <a:gd name="f680" fmla="val 9416283"/>
                <a:gd name="f681" fmla="val 647056"/>
                <a:gd name="f682" fmla="val 9357217"/>
                <a:gd name="f683" fmla="val 643578"/>
                <a:gd name="f684" fmla="val 9299788"/>
                <a:gd name="f685" fmla="val 636945"/>
                <a:gd name="f686" fmla="val 9287347"/>
                <a:gd name="f687" fmla="val 635531"/>
                <a:gd name="f688" fmla="val 9271710"/>
                <a:gd name="f689" fmla="val 632039"/>
                <a:gd name="f690" fmla="val 9264605"/>
                <a:gd name="f691" fmla="val 627087"/>
                <a:gd name="f692" fmla="val 9177661"/>
                <a:gd name="f693" fmla="val 565680"/>
                <a:gd name="f694" fmla="val 9051076"/>
                <a:gd name="f695" fmla="val 558473"/>
                <a:gd name="f696" fmla="val 8926435"/>
                <a:gd name="f697" fmla="val 549269"/>
                <a:gd name="f698" fmla="val 8850925"/>
                <a:gd name="f699" fmla="val 543595"/>
                <a:gd name="f700" fmla="val 8774954"/>
                <a:gd name="f701" fmla="val 539613"/>
                <a:gd name="f702" fmla="val 8698934"/>
                <a:gd name="f703" fmla="val 536583"/>
                <a:gd name="f704" fmla="val 8673232"/>
                <a:gd name="f705" fmla="val 535428"/>
                <a:gd name="f706" fmla="val 8645916"/>
                <a:gd name="f707" fmla="val 537050"/>
                <a:gd name="f708" fmla="val 8622862"/>
                <a:gd name="f709" fmla="val 541563"/>
                <a:gd name="f710" fmla="val 8574890"/>
                <a:gd name="f711" fmla="val 551069"/>
                <a:gd name="f712" fmla="val 8530403"/>
                <a:gd name="f713" fmla="val 564380"/>
                <a:gd name="f714" fmla="val 8482784"/>
                <a:gd name="f715" fmla="val 574094"/>
                <a:gd name="f716" fmla="val 8464923"/>
                <a:gd name="f717" fmla="val 577929"/>
                <a:gd name="f718" fmla="val 8442157"/>
                <a:gd name="f719" fmla="val 576927"/>
                <a:gd name="f720" fmla="val 8421565"/>
                <a:gd name="f721" fmla="val 576610"/>
                <a:gd name="f722" fmla="val 8385152"/>
                <a:gd name="f723" fmla="val 576229"/>
                <a:gd name="f724" fmla="val 8345023"/>
                <a:gd name="f725" fmla="val 569546"/>
                <a:gd name="f726" fmla="val 8313469"/>
                <a:gd name="f727" fmla="val 574762"/>
                <a:gd name="f728" fmla="val 8231431"/>
                <a:gd name="f729" fmla="val 588203"/>
                <a:gd name="f730" fmla="val 8155671"/>
                <a:gd name="f731" fmla="val 580227"/>
                <a:gd name="f732" fmla="val 8079520"/>
                <a:gd name="f733" fmla="val 558685"/>
                <a:gd name="f734" fmla="val 7972906"/>
                <a:gd name="f735" fmla="val 528487"/>
                <a:gd name="f736" fmla="val 7870782"/>
                <a:gd name="f737" fmla="val 525043"/>
                <a:gd name="f738" fmla="val 7773327"/>
                <a:gd name="f739" fmla="val 558854"/>
                <a:gd name="f740" fmla="val 7729470"/>
                <a:gd name="f741" fmla="val 574107"/>
                <a:gd name="f742" fmla="val 7688069"/>
                <a:gd name="f743" fmla="val 563543"/>
                <a:gd name="f744" fmla="val 7652477"/>
                <a:gd name="f745" fmla="val 547561"/>
                <a:gd name="f746" fmla="val 7611494"/>
                <a:gd name="f747" fmla="val 529005"/>
                <a:gd name="f748" fmla="val 7570974"/>
                <a:gd name="f749" fmla="val 522685"/>
                <a:gd name="f750" fmla="val 7522274"/>
                <a:gd name="f751" fmla="val 532150"/>
                <a:gd name="f752" fmla="val 7511488"/>
                <a:gd name="f753" fmla="val 534257"/>
                <a:gd name="f754" fmla="val 7496511"/>
                <a:gd name="f755" fmla="val 532136"/>
                <a:gd name="f756" fmla="val 7484080"/>
                <a:gd name="f757" fmla="val 530532"/>
                <a:gd name="f758" fmla="val 7413133"/>
                <a:gd name="f759" fmla="val 522044"/>
                <a:gd name="f760" fmla="val 7341987"/>
                <a:gd name="f761" fmla="val 510303"/>
                <a:gd name="f762" fmla="val 7282277"/>
                <a:gd name="f763" fmla="val 540177"/>
                <a:gd name="f764" fmla="val 7270558"/>
                <a:gd name="f765" fmla="val 546051"/>
                <a:gd name="f766" fmla="val 7251336"/>
                <a:gd name="f767" fmla="val 547713"/>
                <a:gd name="f768" fmla="val 7235690"/>
                <a:gd name="f769" fmla="val 551282"/>
                <a:gd name="f770" fmla="val 7170161"/>
                <a:gd name="f771" fmla="val 565782"/>
                <a:gd name="f772" fmla="val 7172820"/>
                <a:gd name="f773" fmla="val 564203"/>
                <a:gd name="f774" fmla="val 7116339"/>
                <a:gd name="f775" fmla="val 539494"/>
                <a:gd name="f776" fmla="val 7086841"/>
                <a:gd name="f777" fmla="val 526502"/>
                <a:gd name="f778" fmla="val 7045980"/>
                <a:gd name="f779" fmla="val 512724"/>
                <a:gd name="f780" fmla="val 7011067"/>
                <a:gd name="f781" fmla="val 511848"/>
                <a:gd name="f782" fmla="val 6800473"/>
                <a:gd name="f783" fmla="val 506533"/>
                <a:gd name="f784" fmla="val 6601893"/>
                <a:gd name="f785" fmla="val 468653"/>
                <a:gd name="f786" fmla="val 6403234"/>
                <a:gd name="f787" fmla="val 432296"/>
                <a:gd name="f788" fmla="val 6280760"/>
                <a:gd name="f789" fmla="val 409851"/>
                <a:gd name="f790" fmla="val 6160432"/>
                <a:gd name="f791" fmla="val 402592"/>
                <a:gd name="f792" fmla="val 6036273"/>
                <a:gd name="f793" fmla="val 412301"/>
                <a:gd name="f794" fmla="val 5946471"/>
                <a:gd name="f795" fmla="val 419425"/>
                <a:gd name="f796" fmla="val 5863077"/>
                <a:gd name="f797" fmla="val 395593"/>
                <a:gd name="f798" fmla="val 5780467"/>
                <a:gd name="f799" fmla="val 377910"/>
                <a:gd name="f800" fmla="val 5763357"/>
                <a:gd name="f801" fmla="val 374343"/>
                <a:gd name="f802" fmla="val 5747757"/>
                <a:gd name="f803" fmla="val 363033"/>
                <a:gd name="f804" fmla="val 5739051"/>
                <a:gd name="f805" fmla="val 353609"/>
                <a:gd name="f806" fmla="val 5707675"/>
                <a:gd name="f807" fmla="val 320294"/>
                <a:gd name="f808" fmla="val 5653252"/>
                <a:gd name="f809" fmla="val 312483"/>
                <a:gd name="f810" fmla="val 5583566"/>
                <a:gd name="f811" fmla="val 321995"/>
                <a:gd name="f812" fmla="val 5528347"/>
                <a:gd name="f813" fmla="val 329404"/>
                <a:gd name="f814" fmla="val 5477716"/>
                <a:gd name="f815" fmla="val 340486"/>
                <a:gd name="f816" fmla="val 5432030"/>
                <a:gd name="f817" fmla="val 362512"/>
                <a:gd name="f818" fmla="val 5378421"/>
                <a:gd name="f819" fmla="val 388318"/>
                <a:gd name="f820" fmla="val 5322767"/>
                <a:gd name="f821" fmla="val 418026"/>
                <a:gd name="f822" fmla="val 5241398"/>
                <a:gd name="f823" fmla="val 425781"/>
                <a:gd name="f824" fmla="val 5206262"/>
                <a:gd name="f825" fmla="val 429089"/>
                <a:gd name="f826" fmla="val 5176131"/>
                <a:gd name="f827" fmla="val 428273"/>
                <a:gd name="f828" fmla="val 5139710"/>
                <a:gd name="f829" fmla="val 421022"/>
                <a:gd name="f830" fmla="val 5069048"/>
                <a:gd name="f831" fmla="val 407018"/>
                <a:gd name="f832" fmla="val 4997864"/>
                <a:gd name="f833" fmla="val 396037"/>
                <a:gd name="f834" fmla="val 4929402"/>
                <a:gd name="f835" fmla="val 424310"/>
                <a:gd name="f836" fmla="val 4891785"/>
                <a:gd name="f837" fmla="val 439890"/>
                <a:gd name="f838" fmla="val 4841650"/>
                <a:gd name="f839" fmla="val 448519"/>
                <a:gd name="f840" fmla="val 4782793"/>
                <a:gd name="f841" fmla="val 441046"/>
                <a:gd name="f842" fmla="val 4709316"/>
                <a:gd name="f843" fmla="val 431663"/>
                <a:gd name="f844" fmla="val 4641426"/>
                <a:gd name="f845" fmla="val 442031"/>
                <a:gd name="f846" fmla="val 4577594"/>
                <a:gd name="f847" fmla="val 459290"/>
                <a:gd name="f848" fmla="val 4554816"/>
                <a:gd name="f849" fmla="val 465538"/>
                <a:gd name="f850" fmla="val 4527069"/>
                <a:gd name="f851" fmla="val 468279"/>
                <a:gd name="f852" fmla="val 4500826"/>
                <a:gd name="f853" fmla="val 470529"/>
                <a:gd name="f854" fmla="val 4440199"/>
                <a:gd name="f855" fmla="val 475746"/>
                <a:gd name="f856" fmla="val 4379252"/>
                <a:gd name="f857" fmla="val 479993"/>
                <a:gd name="f858" fmla="val 4317973"/>
                <a:gd name="f859" fmla="val 483649"/>
                <a:gd name="f860" fmla="val 4267762"/>
                <a:gd name="f861" fmla="val 486741"/>
                <a:gd name="f862" fmla="val 4217264"/>
                <a:gd name="f863" fmla="val 488292"/>
                <a:gd name="f864" fmla="val 4166722"/>
                <a:gd name="f865" fmla="val 490602"/>
                <a:gd name="f866" fmla="val 4111394"/>
                <a:gd name="f867" fmla="val 493045"/>
                <a:gd name="f868" fmla="val 4067073"/>
                <a:gd name="f869" fmla="val 503124"/>
                <a:gd name="f870" fmla="val 4042814"/>
                <a:gd name="f871" fmla="val 530660"/>
                <a:gd name="f872" fmla="val 4034996"/>
                <a:gd name="f873" fmla="val 539407"/>
                <a:gd name="f874" fmla="val 4017001"/>
                <a:gd name="f875" fmla="val 545715"/>
                <a:gd name="f876" fmla="val 4002653"/>
                <a:gd name="f877" fmla="val 552594"/>
                <a:gd name="f878" fmla="val 3992459"/>
                <a:gd name="f879" fmla="val 557592"/>
                <a:gd name="f880" fmla="val 3979023"/>
                <a:gd name="f881" fmla="val 561086"/>
                <a:gd name="f882" fmla="val 3969549"/>
                <a:gd name="f883" fmla="val 566312"/>
                <a:gd name="f884" fmla="val 3919896"/>
                <a:gd name="f885" fmla="val 593854"/>
                <a:gd name="f886" fmla="val 3870968"/>
                <a:gd name="f887" fmla="val 621622"/>
                <a:gd name="f888" fmla="val 3821685"/>
                <a:gd name="f889" fmla="val 649183"/>
                <a:gd name="f890" fmla="val 3816761"/>
                <a:gd name="f891" fmla="val 651788"/>
                <a:gd name="f892" fmla="val 3811445"/>
                <a:gd name="f893" fmla="val 654943"/>
                <a:gd name="f894" fmla="val 3805138"/>
                <a:gd name="f895" fmla="val 655947"/>
                <a:gd name="f896" fmla="val 3739817"/>
                <a:gd name="f897" fmla="val 666451"/>
                <a:gd name="f898" fmla="val 3673801"/>
                <a:gd name="f899" fmla="val 676154"/>
                <a:gd name="f900" fmla="val 3609177"/>
                <a:gd name="f901" fmla="val 687459"/>
                <a:gd name="f902" fmla="val 3584288"/>
                <a:gd name="f903" fmla="val 691878"/>
                <a:gd name="f904" fmla="val 3558597"/>
                <a:gd name="f905" fmla="val 697589"/>
                <a:gd name="f906" fmla="val 3539727"/>
                <a:gd name="f907" fmla="val 706521"/>
                <a:gd name="f908" fmla="val 3496714"/>
                <a:gd name="f909" fmla="val 726780"/>
                <a:gd name="f910" fmla="val 3457268"/>
                <a:gd name="f911" fmla="val 749132"/>
                <a:gd name="f912" fmla="val 3396572"/>
                <a:gd name="f913" fmla="val 755681"/>
                <a:gd name="f914" fmla="val 3378807"/>
                <a:gd name="f915" fmla="val 757611"/>
                <a:gd name="f916" fmla="val 3357809"/>
                <a:gd name="f917" fmla="val 758036"/>
                <a:gd name="f918" fmla="val 3341054"/>
                <a:gd name="f919" fmla="val 754679"/>
                <a:gd name="f920" fmla="val 3272962"/>
                <a:gd name="f921" fmla="val 740809"/>
                <a:gd name="f922" fmla="val 3206471"/>
                <a:gd name="f923" fmla="val 724541"/>
                <a:gd name="f924" fmla="val 3138775"/>
                <a:gd name="f925" fmla="val 710120"/>
                <a:gd name="f926" fmla="val 3095820"/>
                <a:gd name="f927" fmla="val 701191"/>
                <a:gd name="f928" fmla="val 3056969"/>
                <a:gd name="f929" fmla="val 691141"/>
                <a:gd name="f930" fmla="val 3037283"/>
                <a:gd name="f931" fmla="val 666453"/>
                <a:gd name="f932" fmla="val 3031764"/>
                <a:gd name="f933" fmla="val 659487"/>
                <a:gd name="f934" fmla="val 3015626"/>
                <a:gd name="f935" fmla="val 651391"/>
                <a:gd name="f936" fmla="val 3002117"/>
                <a:gd name="f937" fmla="val 649347"/>
                <a:gd name="f938" fmla="val 2915220"/>
                <a:gd name="f939" fmla="val 636209"/>
                <a:gd name="f940" fmla="val 2829194"/>
                <a:gd name="f941" fmla="val 627503"/>
                <a:gd name="f942" fmla="val 2747294"/>
                <a:gd name="f943" fmla="val 652400"/>
                <a:gd name="f944" fmla="val 2730084"/>
                <a:gd name="f945" fmla="val 657794"/>
                <a:gd name="f946" fmla="val 2698519"/>
                <a:gd name="f947" fmla="val 656140"/>
                <a:gd name="f948" fmla="val 2676273"/>
                <a:gd name="f949" fmla="val 652304"/>
                <a:gd name="f950" fmla="val 2590546"/>
                <a:gd name="f951" fmla="val 637890"/>
                <a:gd name="f952" fmla="val 2508883"/>
                <a:gd name="f953" fmla="val 630176"/>
                <a:gd name="f954" fmla="val 2432360"/>
                <a:gd name="f955" fmla="val 657836"/>
                <a:gd name="f956" fmla="val 2423352"/>
                <a:gd name="f957" fmla="val 661179"/>
                <a:gd name="f958" fmla="val 2395274"/>
                <a:gd name="f959" fmla="val 656272"/>
                <a:gd name="f960" fmla="val 2382311"/>
                <a:gd name="f961" fmla="val 650824"/>
                <a:gd name="f962" fmla="val 2257393"/>
                <a:gd name="f963" fmla="val 597728"/>
                <a:gd name="f964" fmla="val 2187724"/>
                <a:gd name="f965" fmla="val 592930"/>
                <a:gd name="f966" fmla="val 2055134"/>
                <a:gd name="f967" fmla="val 630053"/>
                <a:gd name="f968" fmla="val 2046542"/>
                <a:gd name="f969" fmla="val 632464"/>
                <a:gd name="f970" fmla="val 2035364"/>
                <a:gd name="f971" fmla="val 635121"/>
                <a:gd name="f972" fmla="val 2031829"/>
                <a:gd name="f973" fmla="val 639324"/>
                <a:gd name="f974" fmla="val 2007977"/>
                <a:gd name="f975" fmla="val 666120"/>
                <a:gd name="f976" fmla="val 1960229"/>
                <a:gd name="f977" fmla="val 664380"/>
                <a:gd name="f978" fmla="val 1912764"/>
                <a:gd name="f979" fmla="val 664183"/>
                <a:gd name="f980" fmla="val 1860521"/>
                <a:gd name="f981" fmla="val 663924"/>
                <a:gd name="f982" fmla="val 1808236"/>
                <a:gd name="f983" fmla="val 664426"/>
                <a:gd name="f984" fmla="val 1755637"/>
                <a:gd name="f985" fmla="val 663960"/>
                <a:gd name="f986" fmla="val 1746439"/>
                <a:gd name="f987" fmla="val 663859"/>
                <a:gd name="f988" fmla="val 1736243"/>
                <a:gd name="f989" fmla="val 661799"/>
                <a:gd name="f990" fmla="val 1727159"/>
                <a:gd name="f991" fmla="val 659605"/>
                <a:gd name="f992" fmla="val 1692256"/>
                <a:gd name="f993" fmla="val 651480"/>
                <a:gd name="f994" fmla="val 1658604"/>
                <a:gd name="f995" fmla="val 640559"/>
                <a:gd name="f996" fmla="val 1622470"/>
                <a:gd name="f997" fmla="val 634850"/>
                <a:gd name="f998" fmla="val 1544362"/>
                <a:gd name="f999" fmla="val 622552"/>
                <a:gd name="f1000" fmla="val 1469248"/>
                <a:gd name="f1001" fmla="val 602210"/>
                <a:gd name="f1002" fmla="val 1385955"/>
                <a:gd name="f1003" fmla="val 604522"/>
                <a:gd name="f1004" fmla="val 1371585"/>
                <a:gd name="f1005" fmla="val 604913"/>
                <a:gd name="f1006" fmla="val 1355357"/>
                <a:gd name="f1007" fmla="val 598530"/>
                <a:gd name="f1008" fmla="val 1340055"/>
                <a:gd name="f1009" fmla="val 595629"/>
                <a:gd name="f1010" fmla="val 1312351"/>
                <a:gd name="f1011" fmla="val 590552"/>
                <a:gd name="f1012" fmla="val 1285460"/>
                <a:gd name="f1013" fmla="val 583993"/>
                <a:gd name="f1014" fmla="val 1257271"/>
                <a:gd name="f1015" fmla="val 581180"/>
                <a:gd name="f1016" fmla="val 1182583"/>
                <a:gd name="f1017" fmla="val 573830"/>
                <a:gd name="f1018" fmla="val 1107142"/>
                <a:gd name="f1019" fmla="val 566824"/>
                <a:gd name="f1020" fmla="val 1031914"/>
                <a:gd name="f1021" fmla="val 562692"/>
                <a:gd name="f1022" fmla="val 995593"/>
                <a:gd name="f1023" fmla="val 560597"/>
                <a:gd name="f1024" fmla="val 958880"/>
                <a:gd name="f1025" fmla="val 565923"/>
                <a:gd name="f1026" fmla="val 922031"/>
                <a:gd name="f1027" fmla="val 566853"/>
                <a:gd name="f1028" fmla="val 905446"/>
                <a:gd name="f1029" fmla="val 567320"/>
                <a:gd name="f1030" fmla="val 878533"/>
                <a:gd name="f1031" fmla="val 568199"/>
                <a:gd name="f1032" fmla="val 873250"/>
                <a:gd name="f1033" fmla="val 563724"/>
                <a:gd name="f1034" fmla="val 832343"/>
                <a:gd name="f1035" fmla="val 529722"/>
                <a:gd name="f1036" fmla="val 772202"/>
                <a:gd name="f1037" fmla="val 532674"/>
                <a:gd name="f1038" fmla="val 711627"/>
                <a:gd name="f1039" fmla="val 529880"/>
                <a:gd name="f1040" fmla="val 577999"/>
                <a:gd name="f1041" fmla="val 523641"/>
                <a:gd name="f1042" fmla="val 447408"/>
                <a:gd name="f1043" fmla="val 543696"/>
                <a:gd name="f1044" fmla="val 311112"/>
                <a:gd name="f1045" fmla="val 525106"/>
                <a:gd name="f1046" fmla="val 271645"/>
                <a:gd name="f1047" fmla="val 519795"/>
                <a:gd name="f1048" fmla="val 226936"/>
                <a:gd name="f1049" fmla="val 530235"/>
                <a:gd name="f1050" fmla="val 184145"/>
                <a:gd name="f1051" fmla="val 532188"/>
                <a:gd name="f1052" fmla="val 162015"/>
                <a:gd name="f1053" fmla="val 533128"/>
                <a:gd name="f1054" fmla="val 137665"/>
                <a:gd name="f1055" fmla="val 534333"/>
                <a:gd name="f1056" fmla="val 116886"/>
                <a:gd name="f1057" fmla="val 530572"/>
                <a:gd name="f1058" fmla="val 84810"/>
                <a:gd name="f1059" fmla="val 524693"/>
                <a:gd name="f1060" fmla="val 54011"/>
                <a:gd name="f1061" fmla="val 515448"/>
                <a:gd name="f1062" fmla="val 23941"/>
                <a:gd name="f1063" fmla="val 506433"/>
                <a:gd name="f1064" fmla="val 502149"/>
                <a:gd name="f1065" fmla="+- 0 0 -90"/>
                <a:gd name="f1066" fmla="*/ f3 1 12192000"/>
                <a:gd name="f1067" fmla="*/ f4 1 757168"/>
                <a:gd name="f1068" fmla="+- f7 0 f5"/>
                <a:gd name="f1069" fmla="+- f6 0 f5"/>
                <a:gd name="f1070" fmla="*/ f1065 f0 1"/>
                <a:gd name="f1071" fmla="*/ f1069 1 12192000"/>
                <a:gd name="f1072" fmla="*/ f1068 1 757168"/>
                <a:gd name="f1073" fmla="*/ 0 f1069 1"/>
                <a:gd name="f1074" fmla="*/ 0 f1068 1"/>
                <a:gd name="f1075" fmla="*/ 41653 f1069 1"/>
                <a:gd name="f1076" fmla="*/ 6945 f1068 1"/>
                <a:gd name="f1077" fmla="*/ 81317 f1069 1"/>
                <a:gd name="f1078" fmla="*/ 15509 f1068 1"/>
                <a:gd name="f1079" fmla="*/ 114150 f1069 1"/>
                <a:gd name="f1080" fmla="*/ 28105 f1068 1"/>
                <a:gd name="f1081" fmla="*/ 214865 f1069 1"/>
                <a:gd name="f1082" fmla="*/ 58374 f1068 1"/>
                <a:gd name="f1083" fmla="*/ 299237 f1069 1"/>
                <a:gd name="f1084" fmla="*/ 63560 f1068 1"/>
                <a:gd name="f1085" fmla="*/ 415570 f1069 1"/>
                <a:gd name="f1086" fmla="*/ 83774 f1068 1"/>
                <a:gd name="f1087" fmla="*/ 633210 f1069 1"/>
                <a:gd name="f1088" fmla="*/ 109108 f1068 1"/>
                <a:gd name="f1089" fmla="*/ 677567 f1069 1"/>
                <a:gd name="f1090" fmla="*/ 119446 f1068 1"/>
                <a:gd name="f1091" fmla="*/ 946429 f1069 1"/>
                <a:gd name="f1092" fmla="*/ 171502 f1068 1"/>
                <a:gd name="f1093" fmla="*/ 1163367 f1069 1"/>
                <a:gd name="f1094" fmla="*/ 182106 f1068 1"/>
                <a:gd name="f1095" fmla="*/ 1180337 f1069 1"/>
                <a:gd name="f1096" fmla="*/ 181279 f1068 1"/>
                <a:gd name="f1097" fmla="*/ 1263939 f1069 1"/>
                <a:gd name="f1098" fmla="*/ 173070 f1068 1"/>
                <a:gd name="f1099" fmla="*/ 1392213 f1069 1"/>
                <a:gd name="f1100" fmla="*/ 183225 f1068 1"/>
                <a:gd name="f1101" fmla="*/ 1479752 f1069 1"/>
                <a:gd name="f1102" fmla="*/ 205174 f1068 1"/>
                <a:gd name="f1103" fmla="*/ 1589813 f1069 1"/>
                <a:gd name="f1104" fmla="*/ 211706 f1068 1"/>
                <a:gd name="f1105" fmla="*/ 1716264 f1069 1"/>
                <a:gd name="f1106" fmla="*/ 207459 f1068 1"/>
                <a:gd name="f1107" fmla="*/ 1772900 f1069 1"/>
                <a:gd name="f1108" fmla="*/ 208137 f1068 1"/>
                <a:gd name="f1109" fmla="*/ 1929319 f1069 1"/>
                <a:gd name="f1110" fmla="*/ 193822 f1068 1"/>
                <a:gd name="f1111" fmla="*/ 2021514 f1069 1"/>
                <a:gd name="f1112" fmla="*/ 204186 f1068 1"/>
                <a:gd name="f1113" fmla="*/ 2111753 f1069 1"/>
                <a:gd name="f1114" fmla="*/ 223797 f1068 1"/>
                <a:gd name="f1115" fmla="*/ 2169356 f1069 1"/>
                <a:gd name="f1116" fmla="*/ 241125 f1068 1"/>
                <a:gd name="f1117" fmla="*/ 2286638 f1069 1"/>
                <a:gd name="f1118" fmla="*/ 257382 f1068 1"/>
                <a:gd name="f1119" fmla="*/ 2308368 f1069 1"/>
                <a:gd name="f1120" fmla="*/ 256995 f1068 1"/>
                <a:gd name="f1121" fmla="*/ 2660621 f1069 1"/>
                <a:gd name="f1122" fmla="*/ 262863 f1068 1"/>
                <a:gd name="f1123" fmla="*/ 2801134 f1069 1"/>
                <a:gd name="f1124" fmla="*/ 250006 f1068 1"/>
                <a:gd name="f1125" fmla="*/ 2830994 f1069 1"/>
                <a:gd name="f1126" fmla="*/ 249091 f1068 1"/>
                <a:gd name="f1127" fmla="*/ 3129084 f1069 1"/>
                <a:gd name="f1128" fmla="*/ 242009 f1068 1"/>
                <a:gd name="f1129" fmla="*/ 3162162 f1069 1"/>
                <a:gd name="f1130" fmla="*/ 242789 f1068 1"/>
                <a:gd name="f1131" fmla="*/ 3254072 f1069 1"/>
                <a:gd name="f1132" fmla="*/ 251612 f1068 1"/>
                <a:gd name="f1133" fmla="*/ 3473491 f1069 1"/>
                <a:gd name="f1134" fmla="*/ 221903 f1068 1"/>
                <a:gd name="f1135" fmla="*/ 3691860 f1069 1"/>
                <a:gd name="f1136" fmla="*/ 219228 f1068 1"/>
                <a:gd name="f1137" fmla="*/ 3811494 f1069 1"/>
                <a:gd name="f1138" fmla="*/ 225691 f1068 1"/>
                <a:gd name="f1139" fmla="*/ 3897533 f1069 1"/>
                <a:gd name="f1140" fmla="*/ 220087 f1068 1"/>
                <a:gd name="f1141" fmla="*/ 4109430 f1069 1"/>
                <a:gd name="f1142" fmla="*/ 200477 f1068 1"/>
                <a:gd name="f1143" fmla="*/ 4208772 f1069 1"/>
                <a:gd name="f1144" fmla="*/ 200914 f1068 1"/>
                <a:gd name="f1145" fmla="*/ 4314641 f1069 1"/>
                <a:gd name="f1146" fmla="*/ 196159 f1068 1"/>
                <a:gd name="f1147" fmla="*/ 4577622 f1069 1"/>
                <a:gd name="f1148" fmla="*/ 163774 f1068 1"/>
                <a:gd name="f1149" fmla="*/ 4790345 f1069 1"/>
                <a:gd name="f1150" fmla="*/ 177592 f1068 1"/>
                <a:gd name="f1151" fmla="*/ 4926164 f1069 1"/>
                <a:gd name="f1152" fmla="*/ 184139 f1068 1"/>
                <a:gd name="f1153" fmla="*/ 5088812 f1069 1"/>
                <a:gd name="f1154" fmla="*/ 177401 f1068 1"/>
                <a:gd name="f1155" fmla="*/ 5222466 f1069 1"/>
                <a:gd name="f1156" fmla="*/ 162082 f1068 1"/>
                <a:gd name="f1157" fmla="*/ 5406528 f1069 1"/>
                <a:gd name="f1158" fmla="*/ 153987 f1068 1"/>
                <a:gd name="f1159" fmla="*/ 5590716 f1069 1"/>
                <a:gd name="f1160" fmla="*/ 129490 f1068 1"/>
                <a:gd name="f1161" fmla="*/ 5719429 f1069 1"/>
                <a:gd name="f1162" fmla="*/ 110099 f1068 1"/>
                <a:gd name="f1163" fmla="*/ 5897895 f1069 1"/>
                <a:gd name="f1164" fmla="*/ 96368 f1068 1"/>
                <a:gd name="f1165" fmla="*/ 6169957 f1069 1"/>
                <a:gd name="f1166" fmla="*/ 94411 f1068 1"/>
                <a:gd name="f1167" fmla="*/ 6294827 f1069 1"/>
                <a:gd name="f1168" fmla="*/ 99236 f1068 1"/>
                <a:gd name="f1169" fmla="*/ 6494261 f1069 1"/>
                <a:gd name="f1170" fmla="*/ 71724 f1068 1"/>
                <a:gd name="f1171" fmla="*/ 6579627 f1069 1"/>
                <a:gd name="f1172" fmla="*/ 57883 f1068 1"/>
                <a:gd name="f1173" fmla="*/ 6654800 f1069 1"/>
                <a:gd name="f1174" fmla="*/ 77086 f1068 1"/>
                <a:gd name="f1175" fmla="*/ 6703059 f1069 1"/>
                <a:gd name="f1176" fmla="*/ 97166 f1068 1"/>
                <a:gd name="f1177" fmla="*/ 6859445 f1069 1"/>
                <a:gd name="f1178" fmla="*/ 90481 f1068 1"/>
                <a:gd name="f1179" fmla="*/ 7025414 f1069 1"/>
                <a:gd name="f1180" fmla="*/ 83536 f1068 1"/>
                <a:gd name="f1181" fmla="*/ 7144137 f1069 1"/>
                <a:gd name="f1182" fmla="*/ 79264 f1068 1"/>
                <a:gd name="f1183" fmla="*/ 7291235 f1069 1"/>
                <a:gd name="f1184" fmla="*/ 95367 f1068 1"/>
                <a:gd name="f1185" fmla="*/ 7407395 f1069 1"/>
                <a:gd name="f1186" fmla="*/ 104888 f1068 1"/>
                <a:gd name="f1187" fmla="*/ 7500837 f1069 1"/>
                <a:gd name="f1188" fmla="*/ 119515 f1068 1"/>
                <a:gd name="f1189" fmla="*/ 7533567 f1069 1"/>
                <a:gd name="f1190" fmla="*/ 126955 f1068 1"/>
                <a:gd name="f1191" fmla="*/ 7792910 f1069 1"/>
                <a:gd name="f1192" fmla="*/ 185188 f1068 1"/>
                <a:gd name="f1193" fmla="*/ 8070699 f1069 1"/>
                <a:gd name="f1194" fmla="*/ 235423 f1068 1"/>
                <a:gd name="f1195" fmla="*/ 8253177 f1069 1"/>
                <a:gd name="f1196" fmla="*/ 222473 f1068 1"/>
                <a:gd name="f1197" fmla="*/ 8320683 f1069 1"/>
                <a:gd name="f1198" fmla="*/ 226393 f1068 1"/>
                <a:gd name="f1199" fmla="*/ 8631438 f1069 1"/>
                <a:gd name="f1200" fmla="*/ 237528 f1068 1"/>
                <a:gd name="f1201" fmla="*/ 8686410 f1069 1"/>
                <a:gd name="f1202" fmla="*/ 234877 f1068 1"/>
                <a:gd name="f1203" fmla="*/ 8980658 f1069 1"/>
                <a:gd name="f1204" fmla="*/ 273001 f1068 1"/>
                <a:gd name="f1205" fmla="*/ 9087625 f1069 1"/>
                <a:gd name="f1206" fmla="*/ 282423 f1068 1"/>
                <a:gd name="f1207" fmla="*/ 9186017 f1069 1"/>
                <a:gd name="f1208" fmla="*/ 293875 f1068 1"/>
                <a:gd name="f1209" fmla="*/ 9323931 f1069 1"/>
                <a:gd name="f1210" fmla="*/ 302628 f1068 1"/>
                <a:gd name="f1211" fmla="*/ 9467213 f1069 1"/>
                <a:gd name="f1212" fmla="*/ 307275 f1068 1"/>
                <a:gd name="f1213" fmla="*/ 9626826 f1069 1"/>
                <a:gd name="f1214" fmla="*/ 316213 f1068 1"/>
                <a:gd name="f1215" fmla="*/ 9689696 f1069 1"/>
                <a:gd name="f1216" fmla="*/ 324467 f1068 1"/>
                <a:gd name="f1217" fmla="*/ 9860526 f1069 1"/>
                <a:gd name="f1218" fmla="*/ 329986 f1068 1"/>
                <a:gd name="f1219" fmla="*/ 9949775 f1069 1"/>
                <a:gd name="f1220" fmla="*/ 340386 f1068 1"/>
                <a:gd name="f1221" fmla="*/ 10097252 f1069 1"/>
                <a:gd name="f1222" fmla="*/ 349262 f1068 1"/>
                <a:gd name="f1223" fmla="*/ 10145261 f1069 1"/>
                <a:gd name="f1224" fmla="*/ 353113 f1068 1"/>
                <a:gd name="f1225" fmla="*/ 10188159 f1069 1"/>
                <a:gd name="f1226" fmla="*/ 356124 f1068 1"/>
                <a:gd name="f1227" fmla="*/ 10336144 f1069 1"/>
                <a:gd name="f1228" fmla="*/ 348235 f1068 1"/>
                <a:gd name="f1229" fmla="*/ 10466847 f1069 1"/>
                <a:gd name="f1230" fmla="*/ 354131 f1068 1"/>
                <a:gd name="f1231" fmla="*/ 10696514 f1069 1"/>
                <a:gd name="f1232" fmla="*/ 353575 f1068 1"/>
                <a:gd name="f1233" fmla="*/ 10746932 f1069 1"/>
                <a:gd name="f1234" fmla="*/ 360606 f1068 1"/>
                <a:gd name="f1235" fmla="*/ 10905388 f1069 1"/>
                <a:gd name="f1236" fmla="*/ 370627 f1068 1"/>
                <a:gd name="f1237" fmla="*/ 10995602 f1069 1"/>
                <a:gd name="f1238" fmla="*/ 376691 f1068 1"/>
                <a:gd name="f1239" fmla="*/ 11107647 f1069 1"/>
                <a:gd name="f1240" fmla="*/ 373405 f1068 1"/>
                <a:gd name="f1241" fmla="*/ 11302440 f1069 1"/>
                <a:gd name="f1242" fmla="*/ 364156 f1068 1"/>
                <a:gd name="f1243" fmla="*/ 11353613 f1069 1"/>
                <a:gd name="f1244" fmla="*/ 363785 f1068 1"/>
                <a:gd name="f1245" fmla="*/ 11447323 f1069 1"/>
                <a:gd name="f1246" fmla="*/ 359346 f1068 1"/>
                <a:gd name="f1247" fmla="*/ 11464292 f1069 1"/>
                <a:gd name="f1248" fmla="*/ 358519 f1068 1"/>
                <a:gd name="f1249" fmla="*/ 11607560 f1069 1"/>
                <a:gd name="f1250" fmla="*/ 342370 f1068 1"/>
                <a:gd name="f1251" fmla="*/ 11681426 f1069 1"/>
                <a:gd name="f1252" fmla="*/ 344335 f1068 1"/>
                <a:gd name="f1253" fmla="*/ 11893565 f1069 1"/>
                <a:gd name="f1254" fmla="*/ 355261 f1068 1"/>
                <a:gd name="f1255" fmla="*/ 11983290 f1069 1"/>
                <a:gd name="f1256" fmla="*/ 363588 f1068 1"/>
                <a:gd name="f1257" fmla="*/ 12192000 f1069 1"/>
                <a:gd name="f1258" fmla="*/ 388018 f1068 1"/>
                <a:gd name="f1259" fmla="*/ 577115 f1068 1"/>
                <a:gd name="f1260" fmla="*/ 12157329 f1069 1"/>
                <a:gd name="f1261" fmla="*/ 588862 f1068 1"/>
                <a:gd name="f1262" fmla="*/ 12066948 f1069 1"/>
                <a:gd name="f1263" fmla="*/ 586034 f1068 1"/>
                <a:gd name="f1264" fmla="*/ 11911344 f1069 1"/>
                <a:gd name="f1265" fmla="*/ 521599 f1068 1"/>
                <a:gd name="f1266" fmla="*/ 11847823 f1069 1"/>
                <a:gd name="f1267" fmla="*/ 511785 f1068 1"/>
                <a:gd name="f1268" fmla="*/ 11737547 f1069 1"/>
                <a:gd name="f1269" fmla="*/ 502380 f1068 1"/>
                <a:gd name="f1270" fmla="*/ 11636052 f1069 1"/>
                <a:gd name="f1271" fmla="*/ 514993 f1068 1"/>
                <a:gd name="f1272" fmla="*/ 11394706 f1069 1"/>
                <a:gd name="f1273" fmla="*/ 590867 f1068 1"/>
                <a:gd name="f1274" fmla="*/ 11354978 f1069 1"/>
                <a:gd name="f1275" fmla="*/ 597561 f1068 1"/>
                <a:gd name="f1276" fmla="*/ 11285306 f1069 1"/>
                <a:gd name="f1277" fmla="*/ 599825 f1068 1"/>
                <a:gd name="f1278" fmla="*/ 11008528 f1069 1"/>
                <a:gd name="f1279" fmla="*/ 656670 f1068 1"/>
                <a:gd name="f1280" fmla="*/ 10948735 f1069 1"/>
                <a:gd name="f1281" fmla="*/ 652964 f1068 1"/>
                <a:gd name="f1282" fmla="*/ 10850698 f1069 1"/>
                <a:gd name="f1283" fmla="*/ 641721 f1068 1"/>
                <a:gd name="f1284" fmla="*/ 10744026 f1069 1"/>
                <a:gd name="f1285" fmla="*/ 647769 f1068 1"/>
                <a:gd name="f1286" fmla="*/ 10666160 f1069 1"/>
                <a:gd name="f1287" fmla="*/ 651891 f1068 1"/>
                <a:gd name="f1288" fmla="*/ 10450521 f1069 1"/>
                <a:gd name="f1289" fmla="*/ 616552 f1068 1"/>
                <a:gd name="f1290" fmla="*/ 10271192 f1069 1"/>
                <a:gd name="f1291" fmla="*/ 583498 f1068 1"/>
                <a:gd name="f1292" fmla="*/ 10246067 f1069 1"/>
                <a:gd name="f1293" fmla="*/ 585423 f1068 1"/>
                <a:gd name="f1294" fmla="*/ 10005027 f1069 1"/>
                <a:gd name="f1295" fmla="*/ 592252 f1068 1"/>
                <a:gd name="f1296" fmla="*/ 9898681 f1069 1"/>
                <a:gd name="f1297" fmla="*/ 613195 f1068 1"/>
                <a:gd name="f1298" fmla="*/ 9753225 f1069 1"/>
                <a:gd name="f1299" fmla="*/ 629038 f1068 1"/>
                <a:gd name="f1300" fmla="*/ 9591376 f1069 1"/>
                <a:gd name="f1301" fmla="*/ 648601 f1068 1"/>
                <a:gd name="f1302" fmla="*/ 9472860 f1069 1"/>
                <a:gd name="f1303" fmla="*/ 655936 f1068 1"/>
                <a:gd name="f1304" fmla="*/ 9299788 f1069 1"/>
                <a:gd name="f1305" fmla="*/ 636945 f1068 1"/>
                <a:gd name="f1306" fmla="*/ 9264605 f1069 1"/>
                <a:gd name="f1307" fmla="*/ 627087 f1068 1"/>
                <a:gd name="f1308" fmla="*/ 8926435 f1069 1"/>
                <a:gd name="f1309" fmla="*/ 549269 f1068 1"/>
                <a:gd name="f1310" fmla="*/ 8698934 f1069 1"/>
                <a:gd name="f1311" fmla="*/ 536583 f1068 1"/>
                <a:gd name="f1312" fmla="*/ 8622862 f1069 1"/>
                <a:gd name="f1313" fmla="*/ 541563 f1068 1"/>
                <a:gd name="f1314" fmla="*/ 8482784 f1069 1"/>
                <a:gd name="f1315" fmla="*/ 574094 f1068 1"/>
                <a:gd name="f1316" fmla="*/ 8421565 f1069 1"/>
                <a:gd name="f1317" fmla="*/ 576610 f1068 1"/>
                <a:gd name="f1318" fmla="*/ 8313469 f1069 1"/>
                <a:gd name="f1319" fmla="*/ 574762 f1068 1"/>
                <a:gd name="f1320" fmla="*/ 8079520 f1069 1"/>
                <a:gd name="f1321" fmla="*/ 558685 f1068 1"/>
                <a:gd name="f1322" fmla="*/ 7773327 f1069 1"/>
                <a:gd name="f1323" fmla="*/ 558854 f1068 1"/>
                <a:gd name="f1324" fmla="*/ 7652477 f1069 1"/>
                <a:gd name="f1325" fmla="*/ 547561 f1068 1"/>
                <a:gd name="f1326" fmla="*/ 7522274 f1069 1"/>
                <a:gd name="f1327" fmla="*/ 532150 f1068 1"/>
                <a:gd name="f1328" fmla="*/ 7484080 f1069 1"/>
                <a:gd name="f1329" fmla="*/ 530532 f1068 1"/>
                <a:gd name="f1330" fmla="*/ 7282277 f1069 1"/>
                <a:gd name="f1331" fmla="*/ 540177 f1068 1"/>
                <a:gd name="f1332" fmla="*/ 7235690 f1069 1"/>
                <a:gd name="f1333" fmla="*/ 551282 f1068 1"/>
                <a:gd name="f1334" fmla="*/ 7116339 f1069 1"/>
                <a:gd name="f1335" fmla="*/ 539494 f1068 1"/>
                <a:gd name="f1336" fmla="*/ 7011067 f1069 1"/>
                <a:gd name="f1337" fmla="*/ 511848 f1068 1"/>
                <a:gd name="f1338" fmla="*/ 6403234 f1069 1"/>
                <a:gd name="f1339" fmla="*/ 432296 f1068 1"/>
                <a:gd name="f1340" fmla="*/ 6036273 f1069 1"/>
                <a:gd name="f1341" fmla="*/ 412301 f1068 1"/>
                <a:gd name="f1342" fmla="*/ 5780467 f1069 1"/>
                <a:gd name="f1343" fmla="*/ 377910 f1068 1"/>
                <a:gd name="f1344" fmla="*/ 5739051 f1069 1"/>
                <a:gd name="f1345" fmla="*/ 353609 f1068 1"/>
                <a:gd name="f1346" fmla="*/ 5583566 f1069 1"/>
                <a:gd name="f1347" fmla="*/ 321995 f1068 1"/>
                <a:gd name="f1348" fmla="*/ 5432030 f1069 1"/>
                <a:gd name="f1349" fmla="*/ 362512 f1068 1"/>
                <a:gd name="f1350" fmla="*/ 5241398 f1069 1"/>
                <a:gd name="f1351" fmla="*/ 425781 f1068 1"/>
                <a:gd name="f1352" fmla="*/ 5139710 f1069 1"/>
                <a:gd name="f1353" fmla="*/ 421022 f1068 1"/>
                <a:gd name="f1354" fmla="*/ 4929402 f1069 1"/>
                <a:gd name="f1355" fmla="*/ 424310 f1068 1"/>
                <a:gd name="f1356" fmla="*/ 4782793 f1069 1"/>
                <a:gd name="f1357" fmla="*/ 441046 f1068 1"/>
                <a:gd name="f1358" fmla="*/ 4577594 f1069 1"/>
                <a:gd name="f1359" fmla="*/ 459290 f1068 1"/>
                <a:gd name="f1360" fmla="*/ 4500826 f1069 1"/>
                <a:gd name="f1361" fmla="*/ 470529 f1068 1"/>
                <a:gd name="f1362" fmla="*/ 4317973 f1069 1"/>
                <a:gd name="f1363" fmla="*/ 483649 f1068 1"/>
                <a:gd name="f1364" fmla="*/ 4166722 f1069 1"/>
                <a:gd name="f1365" fmla="*/ 490602 f1068 1"/>
                <a:gd name="f1366" fmla="*/ 4042814 f1069 1"/>
                <a:gd name="f1367" fmla="*/ 530660 f1068 1"/>
                <a:gd name="f1368" fmla="*/ 4002653 f1069 1"/>
                <a:gd name="f1369" fmla="*/ 552594 f1068 1"/>
                <a:gd name="f1370" fmla="*/ 3969549 f1069 1"/>
                <a:gd name="f1371" fmla="*/ 566312 f1068 1"/>
                <a:gd name="f1372" fmla="*/ 3821685 f1069 1"/>
                <a:gd name="f1373" fmla="*/ 649183 f1068 1"/>
                <a:gd name="f1374" fmla="*/ 3805138 f1069 1"/>
                <a:gd name="f1375" fmla="*/ 655947 f1068 1"/>
                <a:gd name="f1376" fmla="*/ 3609177 f1069 1"/>
                <a:gd name="f1377" fmla="*/ 687459 f1068 1"/>
                <a:gd name="f1378" fmla="*/ 3539727 f1069 1"/>
                <a:gd name="f1379" fmla="*/ 706521 f1068 1"/>
                <a:gd name="f1380" fmla="*/ 3396572 f1069 1"/>
                <a:gd name="f1381" fmla="*/ 755681 f1068 1"/>
                <a:gd name="f1382" fmla="*/ 3341054 f1069 1"/>
                <a:gd name="f1383" fmla="*/ 754679 f1068 1"/>
                <a:gd name="f1384" fmla="*/ 3138775 f1069 1"/>
                <a:gd name="f1385" fmla="*/ 710120 f1068 1"/>
                <a:gd name="f1386" fmla="*/ 3037283 f1069 1"/>
                <a:gd name="f1387" fmla="*/ 666453 f1068 1"/>
                <a:gd name="f1388" fmla="*/ 3002117 f1069 1"/>
                <a:gd name="f1389" fmla="*/ 649347 f1068 1"/>
                <a:gd name="f1390" fmla="*/ 2747294 f1069 1"/>
                <a:gd name="f1391" fmla="*/ 652400 f1068 1"/>
                <a:gd name="f1392" fmla="*/ 2676273 f1069 1"/>
                <a:gd name="f1393" fmla="*/ 652304 f1068 1"/>
                <a:gd name="f1394" fmla="*/ 2432360 f1069 1"/>
                <a:gd name="f1395" fmla="*/ 657836 f1068 1"/>
                <a:gd name="f1396" fmla="*/ 2382311 f1069 1"/>
                <a:gd name="f1397" fmla="*/ 650824 f1068 1"/>
                <a:gd name="f1398" fmla="*/ 2055134 f1069 1"/>
                <a:gd name="f1399" fmla="*/ 630053 f1068 1"/>
                <a:gd name="f1400" fmla="*/ 2031829 f1069 1"/>
                <a:gd name="f1401" fmla="*/ 639324 f1068 1"/>
                <a:gd name="f1402" fmla="*/ 1912764 f1069 1"/>
                <a:gd name="f1403" fmla="*/ 664183 f1068 1"/>
                <a:gd name="f1404" fmla="*/ 1755637 f1069 1"/>
                <a:gd name="f1405" fmla="*/ 663960 f1068 1"/>
                <a:gd name="f1406" fmla="*/ 1727159 f1069 1"/>
                <a:gd name="f1407" fmla="*/ 659605 f1068 1"/>
                <a:gd name="f1408" fmla="*/ 1622470 f1069 1"/>
                <a:gd name="f1409" fmla="*/ 634850 f1068 1"/>
                <a:gd name="f1410" fmla="*/ 1385955 f1069 1"/>
                <a:gd name="f1411" fmla="*/ 604522 f1068 1"/>
                <a:gd name="f1412" fmla="*/ 1340055 f1069 1"/>
                <a:gd name="f1413" fmla="*/ 595629 f1068 1"/>
                <a:gd name="f1414" fmla="*/ 1257271 f1069 1"/>
                <a:gd name="f1415" fmla="*/ 581180 f1068 1"/>
                <a:gd name="f1416" fmla="*/ 1031914 f1069 1"/>
                <a:gd name="f1417" fmla="*/ 562692 f1068 1"/>
                <a:gd name="f1418" fmla="*/ 922031 f1069 1"/>
                <a:gd name="f1419" fmla="*/ 566853 f1068 1"/>
                <a:gd name="f1420" fmla="*/ 873250 f1069 1"/>
                <a:gd name="f1421" fmla="*/ 563724 f1068 1"/>
                <a:gd name="f1422" fmla="*/ 711627 f1069 1"/>
                <a:gd name="f1423" fmla="*/ 529880 f1068 1"/>
                <a:gd name="f1424" fmla="*/ 311112 f1069 1"/>
                <a:gd name="f1425" fmla="*/ 525106 f1068 1"/>
                <a:gd name="f1426" fmla="*/ 184145 f1069 1"/>
                <a:gd name="f1427" fmla="*/ 532188 f1068 1"/>
                <a:gd name="f1428" fmla="*/ 116886 f1069 1"/>
                <a:gd name="f1429" fmla="*/ 530572 f1068 1"/>
                <a:gd name="f1430" fmla="*/ 23941 f1069 1"/>
                <a:gd name="f1431" fmla="*/ 506433 f1068 1"/>
                <a:gd name="f1432" fmla="*/ 502149 f1068 1"/>
                <a:gd name="f1433" fmla="*/ f1070 1 f2"/>
                <a:gd name="f1434" fmla="*/ f1073 1 12192000"/>
                <a:gd name="f1435" fmla="*/ f1074 1 757168"/>
                <a:gd name="f1436" fmla="*/ f1075 1 12192000"/>
                <a:gd name="f1437" fmla="*/ f1076 1 757168"/>
                <a:gd name="f1438" fmla="*/ f1077 1 12192000"/>
                <a:gd name="f1439" fmla="*/ f1078 1 757168"/>
                <a:gd name="f1440" fmla="*/ f1079 1 12192000"/>
                <a:gd name="f1441" fmla="*/ f1080 1 757168"/>
                <a:gd name="f1442" fmla="*/ f1081 1 12192000"/>
                <a:gd name="f1443" fmla="*/ f1082 1 757168"/>
                <a:gd name="f1444" fmla="*/ f1083 1 12192000"/>
                <a:gd name="f1445" fmla="*/ f1084 1 757168"/>
                <a:gd name="f1446" fmla="*/ f1085 1 12192000"/>
                <a:gd name="f1447" fmla="*/ f1086 1 757168"/>
                <a:gd name="f1448" fmla="*/ f1087 1 12192000"/>
                <a:gd name="f1449" fmla="*/ f1088 1 757168"/>
                <a:gd name="f1450" fmla="*/ f1089 1 12192000"/>
                <a:gd name="f1451" fmla="*/ f1090 1 757168"/>
                <a:gd name="f1452" fmla="*/ f1091 1 12192000"/>
                <a:gd name="f1453" fmla="*/ f1092 1 757168"/>
                <a:gd name="f1454" fmla="*/ f1093 1 12192000"/>
                <a:gd name="f1455" fmla="*/ f1094 1 757168"/>
                <a:gd name="f1456" fmla="*/ f1095 1 12192000"/>
                <a:gd name="f1457" fmla="*/ f1096 1 757168"/>
                <a:gd name="f1458" fmla="*/ f1097 1 12192000"/>
                <a:gd name="f1459" fmla="*/ f1098 1 757168"/>
                <a:gd name="f1460" fmla="*/ f1099 1 12192000"/>
                <a:gd name="f1461" fmla="*/ f1100 1 757168"/>
                <a:gd name="f1462" fmla="*/ f1101 1 12192000"/>
                <a:gd name="f1463" fmla="*/ f1102 1 757168"/>
                <a:gd name="f1464" fmla="*/ f1103 1 12192000"/>
                <a:gd name="f1465" fmla="*/ f1104 1 757168"/>
                <a:gd name="f1466" fmla="*/ f1105 1 12192000"/>
                <a:gd name="f1467" fmla="*/ f1106 1 757168"/>
                <a:gd name="f1468" fmla="*/ f1107 1 12192000"/>
                <a:gd name="f1469" fmla="*/ f1108 1 757168"/>
                <a:gd name="f1470" fmla="*/ f1109 1 12192000"/>
                <a:gd name="f1471" fmla="*/ f1110 1 757168"/>
                <a:gd name="f1472" fmla="*/ f1111 1 12192000"/>
                <a:gd name="f1473" fmla="*/ f1112 1 757168"/>
                <a:gd name="f1474" fmla="*/ f1113 1 12192000"/>
                <a:gd name="f1475" fmla="*/ f1114 1 757168"/>
                <a:gd name="f1476" fmla="*/ f1115 1 12192000"/>
                <a:gd name="f1477" fmla="*/ f1116 1 757168"/>
                <a:gd name="f1478" fmla="*/ f1117 1 12192000"/>
                <a:gd name="f1479" fmla="*/ f1118 1 757168"/>
                <a:gd name="f1480" fmla="*/ f1119 1 12192000"/>
                <a:gd name="f1481" fmla="*/ f1120 1 757168"/>
                <a:gd name="f1482" fmla="*/ f1121 1 12192000"/>
                <a:gd name="f1483" fmla="*/ f1122 1 757168"/>
                <a:gd name="f1484" fmla="*/ f1123 1 12192000"/>
                <a:gd name="f1485" fmla="*/ f1124 1 757168"/>
                <a:gd name="f1486" fmla="*/ f1125 1 12192000"/>
                <a:gd name="f1487" fmla="*/ f1126 1 757168"/>
                <a:gd name="f1488" fmla="*/ f1127 1 12192000"/>
                <a:gd name="f1489" fmla="*/ f1128 1 757168"/>
                <a:gd name="f1490" fmla="*/ f1129 1 12192000"/>
                <a:gd name="f1491" fmla="*/ f1130 1 757168"/>
                <a:gd name="f1492" fmla="*/ f1131 1 12192000"/>
                <a:gd name="f1493" fmla="*/ f1132 1 757168"/>
                <a:gd name="f1494" fmla="*/ f1133 1 12192000"/>
                <a:gd name="f1495" fmla="*/ f1134 1 757168"/>
                <a:gd name="f1496" fmla="*/ f1135 1 12192000"/>
                <a:gd name="f1497" fmla="*/ f1136 1 757168"/>
                <a:gd name="f1498" fmla="*/ f1137 1 12192000"/>
                <a:gd name="f1499" fmla="*/ f1138 1 757168"/>
                <a:gd name="f1500" fmla="*/ f1139 1 12192000"/>
                <a:gd name="f1501" fmla="*/ f1140 1 757168"/>
                <a:gd name="f1502" fmla="*/ f1141 1 12192000"/>
                <a:gd name="f1503" fmla="*/ f1142 1 757168"/>
                <a:gd name="f1504" fmla="*/ f1143 1 12192000"/>
                <a:gd name="f1505" fmla="*/ f1144 1 757168"/>
                <a:gd name="f1506" fmla="*/ f1145 1 12192000"/>
                <a:gd name="f1507" fmla="*/ f1146 1 757168"/>
                <a:gd name="f1508" fmla="*/ f1147 1 12192000"/>
                <a:gd name="f1509" fmla="*/ f1148 1 757168"/>
                <a:gd name="f1510" fmla="*/ f1149 1 12192000"/>
                <a:gd name="f1511" fmla="*/ f1150 1 757168"/>
                <a:gd name="f1512" fmla="*/ f1151 1 12192000"/>
                <a:gd name="f1513" fmla="*/ f1152 1 757168"/>
                <a:gd name="f1514" fmla="*/ f1153 1 12192000"/>
                <a:gd name="f1515" fmla="*/ f1154 1 757168"/>
                <a:gd name="f1516" fmla="*/ f1155 1 12192000"/>
                <a:gd name="f1517" fmla="*/ f1156 1 757168"/>
                <a:gd name="f1518" fmla="*/ f1157 1 12192000"/>
                <a:gd name="f1519" fmla="*/ f1158 1 757168"/>
                <a:gd name="f1520" fmla="*/ f1159 1 12192000"/>
                <a:gd name="f1521" fmla="*/ f1160 1 757168"/>
                <a:gd name="f1522" fmla="*/ f1161 1 12192000"/>
                <a:gd name="f1523" fmla="*/ f1162 1 757168"/>
                <a:gd name="f1524" fmla="*/ f1163 1 12192000"/>
                <a:gd name="f1525" fmla="*/ f1164 1 757168"/>
                <a:gd name="f1526" fmla="*/ f1165 1 12192000"/>
                <a:gd name="f1527" fmla="*/ f1166 1 757168"/>
                <a:gd name="f1528" fmla="*/ f1167 1 12192000"/>
                <a:gd name="f1529" fmla="*/ f1168 1 757168"/>
                <a:gd name="f1530" fmla="*/ f1169 1 12192000"/>
                <a:gd name="f1531" fmla="*/ f1170 1 757168"/>
                <a:gd name="f1532" fmla="*/ f1171 1 12192000"/>
                <a:gd name="f1533" fmla="*/ f1172 1 757168"/>
                <a:gd name="f1534" fmla="*/ f1173 1 12192000"/>
                <a:gd name="f1535" fmla="*/ f1174 1 757168"/>
                <a:gd name="f1536" fmla="*/ f1175 1 12192000"/>
                <a:gd name="f1537" fmla="*/ f1176 1 757168"/>
                <a:gd name="f1538" fmla="*/ f1177 1 12192000"/>
                <a:gd name="f1539" fmla="*/ f1178 1 757168"/>
                <a:gd name="f1540" fmla="*/ f1179 1 12192000"/>
                <a:gd name="f1541" fmla="*/ f1180 1 757168"/>
                <a:gd name="f1542" fmla="*/ f1181 1 12192000"/>
                <a:gd name="f1543" fmla="*/ f1182 1 757168"/>
                <a:gd name="f1544" fmla="*/ f1183 1 12192000"/>
                <a:gd name="f1545" fmla="*/ f1184 1 757168"/>
                <a:gd name="f1546" fmla="*/ f1185 1 12192000"/>
                <a:gd name="f1547" fmla="*/ f1186 1 757168"/>
                <a:gd name="f1548" fmla="*/ f1187 1 12192000"/>
                <a:gd name="f1549" fmla="*/ f1188 1 757168"/>
                <a:gd name="f1550" fmla="*/ f1189 1 12192000"/>
                <a:gd name="f1551" fmla="*/ f1190 1 757168"/>
                <a:gd name="f1552" fmla="*/ f1191 1 12192000"/>
                <a:gd name="f1553" fmla="*/ f1192 1 757168"/>
                <a:gd name="f1554" fmla="*/ f1193 1 12192000"/>
                <a:gd name="f1555" fmla="*/ f1194 1 757168"/>
                <a:gd name="f1556" fmla="*/ f1195 1 12192000"/>
                <a:gd name="f1557" fmla="*/ f1196 1 757168"/>
                <a:gd name="f1558" fmla="*/ f1197 1 12192000"/>
                <a:gd name="f1559" fmla="*/ f1198 1 757168"/>
                <a:gd name="f1560" fmla="*/ f1199 1 12192000"/>
                <a:gd name="f1561" fmla="*/ f1200 1 757168"/>
                <a:gd name="f1562" fmla="*/ f1201 1 12192000"/>
                <a:gd name="f1563" fmla="*/ f1202 1 757168"/>
                <a:gd name="f1564" fmla="*/ f1203 1 12192000"/>
                <a:gd name="f1565" fmla="*/ f1204 1 757168"/>
                <a:gd name="f1566" fmla="*/ f1205 1 12192000"/>
                <a:gd name="f1567" fmla="*/ f1206 1 757168"/>
                <a:gd name="f1568" fmla="*/ f1207 1 12192000"/>
                <a:gd name="f1569" fmla="*/ f1208 1 757168"/>
                <a:gd name="f1570" fmla="*/ f1209 1 12192000"/>
                <a:gd name="f1571" fmla="*/ f1210 1 757168"/>
                <a:gd name="f1572" fmla="*/ f1211 1 12192000"/>
                <a:gd name="f1573" fmla="*/ f1212 1 757168"/>
                <a:gd name="f1574" fmla="*/ f1213 1 12192000"/>
                <a:gd name="f1575" fmla="*/ f1214 1 757168"/>
                <a:gd name="f1576" fmla="*/ f1215 1 12192000"/>
                <a:gd name="f1577" fmla="*/ f1216 1 757168"/>
                <a:gd name="f1578" fmla="*/ f1217 1 12192000"/>
                <a:gd name="f1579" fmla="*/ f1218 1 757168"/>
                <a:gd name="f1580" fmla="*/ f1219 1 12192000"/>
                <a:gd name="f1581" fmla="*/ f1220 1 757168"/>
                <a:gd name="f1582" fmla="*/ f1221 1 12192000"/>
                <a:gd name="f1583" fmla="*/ f1222 1 757168"/>
                <a:gd name="f1584" fmla="*/ f1223 1 12192000"/>
                <a:gd name="f1585" fmla="*/ f1224 1 757168"/>
                <a:gd name="f1586" fmla="*/ f1225 1 12192000"/>
                <a:gd name="f1587" fmla="*/ f1226 1 757168"/>
                <a:gd name="f1588" fmla="*/ f1227 1 12192000"/>
                <a:gd name="f1589" fmla="*/ f1228 1 757168"/>
                <a:gd name="f1590" fmla="*/ f1229 1 12192000"/>
                <a:gd name="f1591" fmla="*/ f1230 1 757168"/>
                <a:gd name="f1592" fmla="*/ f1231 1 12192000"/>
                <a:gd name="f1593" fmla="*/ f1232 1 757168"/>
                <a:gd name="f1594" fmla="*/ f1233 1 12192000"/>
                <a:gd name="f1595" fmla="*/ f1234 1 757168"/>
                <a:gd name="f1596" fmla="*/ f1235 1 12192000"/>
                <a:gd name="f1597" fmla="*/ f1236 1 757168"/>
                <a:gd name="f1598" fmla="*/ f1237 1 12192000"/>
                <a:gd name="f1599" fmla="*/ f1238 1 757168"/>
                <a:gd name="f1600" fmla="*/ f1239 1 12192000"/>
                <a:gd name="f1601" fmla="*/ f1240 1 757168"/>
                <a:gd name="f1602" fmla="*/ f1241 1 12192000"/>
                <a:gd name="f1603" fmla="*/ f1242 1 757168"/>
                <a:gd name="f1604" fmla="*/ f1243 1 12192000"/>
                <a:gd name="f1605" fmla="*/ f1244 1 757168"/>
                <a:gd name="f1606" fmla="*/ f1245 1 12192000"/>
                <a:gd name="f1607" fmla="*/ f1246 1 757168"/>
                <a:gd name="f1608" fmla="*/ f1247 1 12192000"/>
                <a:gd name="f1609" fmla="*/ f1248 1 757168"/>
                <a:gd name="f1610" fmla="*/ f1249 1 12192000"/>
                <a:gd name="f1611" fmla="*/ f1250 1 757168"/>
                <a:gd name="f1612" fmla="*/ f1251 1 12192000"/>
                <a:gd name="f1613" fmla="*/ f1252 1 757168"/>
                <a:gd name="f1614" fmla="*/ f1253 1 12192000"/>
                <a:gd name="f1615" fmla="*/ f1254 1 757168"/>
                <a:gd name="f1616" fmla="*/ f1255 1 12192000"/>
                <a:gd name="f1617" fmla="*/ f1256 1 757168"/>
                <a:gd name="f1618" fmla="*/ f1257 1 12192000"/>
                <a:gd name="f1619" fmla="*/ f1258 1 757168"/>
                <a:gd name="f1620" fmla="*/ f1259 1 757168"/>
                <a:gd name="f1621" fmla="*/ f1260 1 12192000"/>
                <a:gd name="f1622" fmla="*/ f1261 1 757168"/>
                <a:gd name="f1623" fmla="*/ f1262 1 12192000"/>
                <a:gd name="f1624" fmla="*/ f1263 1 757168"/>
                <a:gd name="f1625" fmla="*/ f1264 1 12192000"/>
                <a:gd name="f1626" fmla="*/ f1265 1 757168"/>
                <a:gd name="f1627" fmla="*/ f1266 1 12192000"/>
                <a:gd name="f1628" fmla="*/ f1267 1 757168"/>
                <a:gd name="f1629" fmla="*/ f1268 1 12192000"/>
                <a:gd name="f1630" fmla="*/ f1269 1 757168"/>
                <a:gd name="f1631" fmla="*/ f1270 1 12192000"/>
                <a:gd name="f1632" fmla="*/ f1271 1 757168"/>
                <a:gd name="f1633" fmla="*/ f1272 1 12192000"/>
                <a:gd name="f1634" fmla="*/ f1273 1 757168"/>
                <a:gd name="f1635" fmla="*/ f1274 1 12192000"/>
                <a:gd name="f1636" fmla="*/ f1275 1 757168"/>
                <a:gd name="f1637" fmla="*/ f1276 1 12192000"/>
                <a:gd name="f1638" fmla="*/ f1277 1 757168"/>
                <a:gd name="f1639" fmla="*/ f1278 1 12192000"/>
                <a:gd name="f1640" fmla="*/ f1279 1 757168"/>
                <a:gd name="f1641" fmla="*/ f1280 1 12192000"/>
                <a:gd name="f1642" fmla="*/ f1281 1 757168"/>
                <a:gd name="f1643" fmla="*/ f1282 1 12192000"/>
                <a:gd name="f1644" fmla="*/ f1283 1 757168"/>
                <a:gd name="f1645" fmla="*/ f1284 1 12192000"/>
                <a:gd name="f1646" fmla="*/ f1285 1 757168"/>
                <a:gd name="f1647" fmla="*/ f1286 1 12192000"/>
                <a:gd name="f1648" fmla="*/ f1287 1 757168"/>
                <a:gd name="f1649" fmla="*/ f1288 1 12192000"/>
                <a:gd name="f1650" fmla="*/ f1289 1 757168"/>
                <a:gd name="f1651" fmla="*/ f1290 1 12192000"/>
                <a:gd name="f1652" fmla="*/ f1291 1 757168"/>
                <a:gd name="f1653" fmla="*/ f1292 1 12192000"/>
                <a:gd name="f1654" fmla="*/ f1293 1 757168"/>
                <a:gd name="f1655" fmla="*/ f1294 1 12192000"/>
                <a:gd name="f1656" fmla="*/ f1295 1 757168"/>
                <a:gd name="f1657" fmla="*/ f1296 1 12192000"/>
                <a:gd name="f1658" fmla="*/ f1297 1 757168"/>
                <a:gd name="f1659" fmla="*/ f1298 1 12192000"/>
                <a:gd name="f1660" fmla="*/ f1299 1 757168"/>
                <a:gd name="f1661" fmla="*/ f1300 1 12192000"/>
                <a:gd name="f1662" fmla="*/ f1301 1 757168"/>
                <a:gd name="f1663" fmla="*/ f1302 1 12192000"/>
                <a:gd name="f1664" fmla="*/ f1303 1 757168"/>
                <a:gd name="f1665" fmla="*/ f1304 1 12192000"/>
                <a:gd name="f1666" fmla="*/ f1305 1 757168"/>
                <a:gd name="f1667" fmla="*/ f1306 1 12192000"/>
                <a:gd name="f1668" fmla="*/ f1307 1 757168"/>
                <a:gd name="f1669" fmla="*/ f1308 1 12192000"/>
                <a:gd name="f1670" fmla="*/ f1309 1 757168"/>
                <a:gd name="f1671" fmla="*/ f1310 1 12192000"/>
                <a:gd name="f1672" fmla="*/ f1311 1 757168"/>
                <a:gd name="f1673" fmla="*/ f1312 1 12192000"/>
                <a:gd name="f1674" fmla="*/ f1313 1 757168"/>
                <a:gd name="f1675" fmla="*/ f1314 1 12192000"/>
                <a:gd name="f1676" fmla="*/ f1315 1 757168"/>
                <a:gd name="f1677" fmla="*/ f1316 1 12192000"/>
                <a:gd name="f1678" fmla="*/ f1317 1 757168"/>
                <a:gd name="f1679" fmla="*/ f1318 1 12192000"/>
                <a:gd name="f1680" fmla="*/ f1319 1 757168"/>
                <a:gd name="f1681" fmla="*/ f1320 1 12192000"/>
                <a:gd name="f1682" fmla="*/ f1321 1 757168"/>
                <a:gd name="f1683" fmla="*/ f1322 1 12192000"/>
                <a:gd name="f1684" fmla="*/ f1323 1 757168"/>
                <a:gd name="f1685" fmla="*/ f1324 1 12192000"/>
                <a:gd name="f1686" fmla="*/ f1325 1 757168"/>
                <a:gd name="f1687" fmla="*/ f1326 1 12192000"/>
                <a:gd name="f1688" fmla="*/ f1327 1 757168"/>
                <a:gd name="f1689" fmla="*/ f1328 1 12192000"/>
                <a:gd name="f1690" fmla="*/ f1329 1 757168"/>
                <a:gd name="f1691" fmla="*/ f1330 1 12192000"/>
                <a:gd name="f1692" fmla="*/ f1331 1 757168"/>
                <a:gd name="f1693" fmla="*/ f1332 1 12192000"/>
                <a:gd name="f1694" fmla="*/ f1333 1 757168"/>
                <a:gd name="f1695" fmla="*/ f1334 1 12192000"/>
                <a:gd name="f1696" fmla="*/ f1335 1 757168"/>
                <a:gd name="f1697" fmla="*/ f1336 1 12192000"/>
                <a:gd name="f1698" fmla="*/ f1337 1 757168"/>
                <a:gd name="f1699" fmla="*/ f1338 1 12192000"/>
                <a:gd name="f1700" fmla="*/ f1339 1 757168"/>
                <a:gd name="f1701" fmla="*/ f1340 1 12192000"/>
                <a:gd name="f1702" fmla="*/ f1341 1 757168"/>
                <a:gd name="f1703" fmla="*/ f1342 1 12192000"/>
                <a:gd name="f1704" fmla="*/ f1343 1 757168"/>
                <a:gd name="f1705" fmla="*/ f1344 1 12192000"/>
                <a:gd name="f1706" fmla="*/ f1345 1 757168"/>
                <a:gd name="f1707" fmla="*/ f1346 1 12192000"/>
                <a:gd name="f1708" fmla="*/ f1347 1 757168"/>
                <a:gd name="f1709" fmla="*/ f1348 1 12192000"/>
                <a:gd name="f1710" fmla="*/ f1349 1 757168"/>
                <a:gd name="f1711" fmla="*/ f1350 1 12192000"/>
                <a:gd name="f1712" fmla="*/ f1351 1 757168"/>
                <a:gd name="f1713" fmla="*/ f1352 1 12192000"/>
                <a:gd name="f1714" fmla="*/ f1353 1 757168"/>
                <a:gd name="f1715" fmla="*/ f1354 1 12192000"/>
                <a:gd name="f1716" fmla="*/ f1355 1 757168"/>
                <a:gd name="f1717" fmla="*/ f1356 1 12192000"/>
                <a:gd name="f1718" fmla="*/ f1357 1 757168"/>
                <a:gd name="f1719" fmla="*/ f1358 1 12192000"/>
                <a:gd name="f1720" fmla="*/ f1359 1 757168"/>
                <a:gd name="f1721" fmla="*/ f1360 1 12192000"/>
                <a:gd name="f1722" fmla="*/ f1361 1 757168"/>
                <a:gd name="f1723" fmla="*/ f1362 1 12192000"/>
                <a:gd name="f1724" fmla="*/ f1363 1 757168"/>
                <a:gd name="f1725" fmla="*/ f1364 1 12192000"/>
                <a:gd name="f1726" fmla="*/ f1365 1 757168"/>
                <a:gd name="f1727" fmla="*/ f1366 1 12192000"/>
                <a:gd name="f1728" fmla="*/ f1367 1 757168"/>
                <a:gd name="f1729" fmla="*/ f1368 1 12192000"/>
                <a:gd name="f1730" fmla="*/ f1369 1 757168"/>
                <a:gd name="f1731" fmla="*/ f1370 1 12192000"/>
                <a:gd name="f1732" fmla="*/ f1371 1 757168"/>
                <a:gd name="f1733" fmla="*/ f1372 1 12192000"/>
                <a:gd name="f1734" fmla="*/ f1373 1 757168"/>
                <a:gd name="f1735" fmla="*/ f1374 1 12192000"/>
                <a:gd name="f1736" fmla="*/ f1375 1 757168"/>
                <a:gd name="f1737" fmla="*/ f1376 1 12192000"/>
                <a:gd name="f1738" fmla="*/ f1377 1 757168"/>
                <a:gd name="f1739" fmla="*/ f1378 1 12192000"/>
                <a:gd name="f1740" fmla="*/ f1379 1 757168"/>
                <a:gd name="f1741" fmla="*/ f1380 1 12192000"/>
                <a:gd name="f1742" fmla="*/ f1381 1 757168"/>
                <a:gd name="f1743" fmla="*/ f1382 1 12192000"/>
                <a:gd name="f1744" fmla="*/ f1383 1 757168"/>
                <a:gd name="f1745" fmla="*/ f1384 1 12192000"/>
                <a:gd name="f1746" fmla="*/ f1385 1 757168"/>
                <a:gd name="f1747" fmla="*/ f1386 1 12192000"/>
                <a:gd name="f1748" fmla="*/ f1387 1 757168"/>
                <a:gd name="f1749" fmla="*/ f1388 1 12192000"/>
                <a:gd name="f1750" fmla="*/ f1389 1 757168"/>
                <a:gd name="f1751" fmla="*/ f1390 1 12192000"/>
                <a:gd name="f1752" fmla="*/ f1391 1 757168"/>
                <a:gd name="f1753" fmla="*/ f1392 1 12192000"/>
                <a:gd name="f1754" fmla="*/ f1393 1 757168"/>
                <a:gd name="f1755" fmla="*/ f1394 1 12192000"/>
                <a:gd name="f1756" fmla="*/ f1395 1 757168"/>
                <a:gd name="f1757" fmla="*/ f1396 1 12192000"/>
                <a:gd name="f1758" fmla="*/ f1397 1 757168"/>
                <a:gd name="f1759" fmla="*/ f1398 1 12192000"/>
                <a:gd name="f1760" fmla="*/ f1399 1 757168"/>
                <a:gd name="f1761" fmla="*/ f1400 1 12192000"/>
                <a:gd name="f1762" fmla="*/ f1401 1 757168"/>
                <a:gd name="f1763" fmla="*/ f1402 1 12192000"/>
                <a:gd name="f1764" fmla="*/ f1403 1 757168"/>
                <a:gd name="f1765" fmla="*/ f1404 1 12192000"/>
                <a:gd name="f1766" fmla="*/ f1405 1 757168"/>
                <a:gd name="f1767" fmla="*/ f1406 1 12192000"/>
                <a:gd name="f1768" fmla="*/ f1407 1 757168"/>
                <a:gd name="f1769" fmla="*/ f1408 1 12192000"/>
                <a:gd name="f1770" fmla="*/ f1409 1 757168"/>
                <a:gd name="f1771" fmla="*/ f1410 1 12192000"/>
                <a:gd name="f1772" fmla="*/ f1411 1 757168"/>
                <a:gd name="f1773" fmla="*/ f1412 1 12192000"/>
                <a:gd name="f1774" fmla="*/ f1413 1 757168"/>
                <a:gd name="f1775" fmla="*/ f1414 1 12192000"/>
                <a:gd name="f1776" fmla="*/ f1415 1 757168"/>
                <a:gd name="f1777" fmla="*/ f1416 1 12192000"/>
                <a:gd name="f1778" fmla="*/ f1417 1 757168"/>
                <a:gd name="f1779" fmla="*/ f1418 1 12192000"/>
                <a:gd name="f1780" fmla="*/ f1419 1 757168"/>
                <a:gd name="f1781" fmla="*/ f1420 1 12192000"/>
                <a:gd name="f1782" fmla="*/ f1421 1 757168"/>
                <a:gd name="f1783" fmla="*/ f1422 1 12192000"/>
                <a:gd name="f1784" fmla="*/ f1423 1 757168"/>
                <a:gd name="f1785" fmla="*/ f1424 1 12192000"/>
                <a:gd name="f1786" fmla="*/ f1425 1 757168"/>
                <a:gd name="f1787" fmla="*/ f1426 1 12192000"/>
                <a:gd name="f1788" fmla="*/ f1427 1 757168"/>
                <a:gd name="f1789" fmla="*/ f1428 1 12192000"/>
                <a:gd name="f1790" fmla="*/ f1429 1 757168"/>
                <a:gd name="f1791" fmla="*/ f1430 1 12192000"/>
                <a:gd name="f1792" fmla="*/ f1431 1 757168"/>
                <a:gd name="f1793" fmla="*/ f1432 1 757168"/>
                <a:gd name="f1794" fmla="*/ f5 1 f1071"/>
                <a:gd name="f1795" fmla="*/ f6 1 f1071"/>
                <a:gd name="f1796" fmla="*/ f5 1 f1072"/>
                <a:gd name="f1797" fmla="*/ f7 1 f1072"/>
                <a:gd name="f1798" fmla="+- f1433 0 f1"/>
                <a:gd name="f1799" fmla="*/ f1434 1 f1071"/>
                <a:gd name="f1800" fmla="*/ f1435 1 f1072"/>
                <a:gd name="f1801" fmla="*/ f1436 1 f1071"/>
                <a:gd name="f1802" fmla="*/ f1437 1 f1072"/>
                <a:gd name="f1803" fmla="*/ f1438 1 f1071"/>
                <a:gd name="f1804" fmla="*/ f1439 1 f1072"/>
                <a:gd name="f1805" fmla="*/ f1440 1 f1071"/>
                <a:gd name="f1806" fmla="*/ f1441 1 f1072"/>
                <a:gd name="f1807" fmla="*/ f1442 1 f1071"/>
                <a:gd name="f1808" fmla="*/ f1443 1 f1072"/>
                <a:gd name="f1809" fmla="*/ f1444 1 f1071"/>
                <a:gd name="f1810" fmla="*/ f1445 1 f1072"/>
                <a:gd name="f1811" fmla="*/ f1446 1 f1071"/>
                <a:gd name="f1812" fmla="*/ f1447 1 f1072"/>
                <a:gd name="f1813" fmla="*/ f1448 1 f1071"/>
                <a:gd name="f1814" fmla="*/ f1449 1 f1072"/>
                <a:gd name="f1815" fmla="*/ f1450 1 f1071"/>
                <a:gd name="f1816" fmla="*/ f1451 1 f1072"/>
                <a:gd name="f1817" fmla="*/ f1452 1 f1071"/>
                <a:gd name="f1818" fmla="*/ f1453 1 f1072"/>
                <a:gd name="f1819" fmla="*/ f1454 1 f1071"/>
                <a:gd name="f1820" fmla="*/ f1455 1 f1072"/>
                <a:gd name="f1821" fmla="*/ f1456 1 f1071"/>
                <a:gd name="f1822" fmla="*/ f1457 1 f1072"/>
                <a:gd name="f1823" fmla="*/ f1458 1 f1071"/>
                <a:gd name="f1824" fmla="*/ f1459 1 f1072"/>
                <a:gd name="f1825" fmla="*/ f1460 1 f1071"/>
                <a:gd name="f1826" fmla="*/ f1461 1 f1072"/>
                <a:gd name="f1827" fmla="*/ f1462 1 f1071"/>
                <a:gd name="f1828" fmla="*/ f1463 1 f1072"/>
                <a:gd name="f1829" fmla="*/ f1464 1 f1071"/>
                <a:gd name="f1830" fmla="*/ f1465 1 f1072"/>
                <a:gd name="f1831" fmla="*/ f1466 1 f1071"/>
                <a:gd name="f1832" fmla="*/ f1467 1 f1072"/>
                <a:gd name="f1833" fmla="*/ f1468 1 f1071"/>
                <a:gd name="f1834" fmla="*/ f1469 1 f1072"/>
                <a:gd name="f1835" fmla="*/ f1470 1 f1071"/>
                <a:gd name="f1836" fmla="*/ f1471 1 f1072"/>
                <a:gd name="f1837" fmla="*/ f1472 1 f1071"/>
                <a:gd name="f1838" fmla="*/ f1473 1 f1072"/>
                <a:gd name="f1839" fmla="*/ f1474 1 f1071"/>
                <a:gd name="f1840" fmla="*/ f1475 1 f1072"/>
                <a:gd name="f1841" fmla="*/ f1476 1 f1071"/>
                <a:gd name="f1842" fmla="*/ f1477 1 f1072"/>
                <a:gd name="f1843" fmla="*/ f1478 1 f1071"/>
                <a:gd name="f1844" fmla="*/ f1479 1 f1072"/>
                <a:gd name="f1845" fmla="*/ f1480 1 f1071"/>
                <a:gd name="f1846" fmla="*/ f1481 1 f1072"/>
                <a:gd name="f1847" fmla="*/ f1482 1 f1071"/>
                <a:gd name="f1848" fmla="*/ f1483 1 f1072"/>
                <a:gd name="f1849" fmla="*/ f1484 1 f1071"/>
                <a:gd name="f1850" fmla="*/ f1485 1 f1072"/>
                <a:gd name="f1851" fmla="*/ f1486 1 f1071"/>
                <a:gd name="f1852" fmla="*/ f1487 1 f1072"/>
                <a:gd name="f1853" fmla="*/ f1488 1 f1071"/>
                <a:gd name="f1854" fmla="*/ f1489 1 f1072"/>
                <a:gd name="f1855" fmla="*/ f1490 1 f1071"/>
                <a:gd name="f1856" fmla="*/ f1491 1 f1072"/>
                <a:gd name="f1857" fmla="*/ f1492 1 f1071"/>
                <a:gd name="f1858" fmla="*/ f1493 1 f1072"/>
                <a:gd name="f1859" fmla="*/ f1494 1 f1071"/>
                <a:gd name="f1860" fmla="*/ f1495 1 f1072"/>
                <a:gd name="f1861" fmla="*/ f1496 1 f1071"/>
                <a:gd name="f1862" fmla="*/ f1497 1 f1072"/>
                <a:gd name="f1863" fmla="*/ f1498 1 f1071"/>
                <a:gd name="f1864" fmla="*/ f1499 1 f1072"/>
                <a:gd name="f1865" fmla="*/ f1500 1 f1071"/>
                <a:gd name="f1866" fmla="*/ f1501 1 f1072"/>
                <a:gd name="f1867" fmla="*/ f1502 1 f1071"/>
                <a:gd name="f1868" fmla="*/ f1503 1 f1072"/>
                <a:gd name="f1869" fmla="*/ f1504 1 f1071"/>
                <a:gd name="f1870" fmla="*/ f1505 1 f1072"/>
                <a:gd name="f1871" fmla="*/ f1506 1 f1071"/>
                <a:gd name="f1872" fmla="*/ f1507 1 f1072"/>
                <a:gd name="f1873" fmla="*/ f1508 1 f1071"/>
                <a:gd name="f1874" fmla="*/ f1509 1 f1072"/>
                <a:gd name="f1875" fmla="*/ f1510 1 f1071"/>
                <a:gd name="f1876" fmla="*/ f1511 1 f1072"/>
                <a:gd name="f1877" fmla="*/ f1512 1 f1071"/>
                <a:gd name="f1878" fmla="*/ f1513 1 f1072"/>
                <a:gd name="f1879" fmla="*/ f1514 1 f1071"/>
                <a:gd name="f1880" fmla="*/ f1515 1 f1072"/>
                <a:gd name="f1881" fmla="*/ f1516 1 f1071"/>
                <a:gd name="f1882" fmla="*/ f1517 1 f1072"/>
                <a:gd name="f1883" fmla="*/ f1518 1 f1071"/>
                <a:gd name="f1884" fmla="*/ f1519 1 f1072"/>
                <a:gd name="f1885" fmla="*/ f1520 1 f1071"/>
                <a:gd name="f1886" fmla="*/ f1521 1 f1072"/>
                <a:gd name="f1887" fmla="*/ f1522 1 f1071"/>
                <a:gd name="f1888" fmla="*/ f1523 1 f1072"/>
                <a:gd name="f1889" fmla="*/ f1524 1 f1071"/>
                <a:gd name="f1890" fmla="*/ f1525 1 f1072"/>
                <a:gd name="f1891" fmla="*/ f1526 1 f1071"/>
                <a:gd name="f1892" fmla="*/ f1527 1 f1072"/>
                <a:gd name="f1893" fmla="*/ f1528 1 f1071"/>
                <a:gd name="f1894" fmla="*/ f1529 1 f1072"/>
                <a:gd name="f1895" fmla="*/ f1530 1 f1071"/>
                <a:gd name="f1896" fmla="*/ f1531 1 f1072"/>
                <a:gd name="f1897" fmla="*/ f1532 1 f1071"/>
                <a:gd name="f1898" fmla="*/ f1533 1 f1072"/>
                <a:gd name="f1899" fmla="*/ f1534 1 f1071"/>
                <a:gd name="f1900" fmla="*/ f1535 1 f1072"/>
                <a:gd name="f1901" fmla="*/ f1536 1 f1071"/>
                <a:gd name="f1902" fmla="*/ f1537 1 f1072"/>
                <a:gd name="f1903" fmla="*/ f1538 1 f1071"/>
                <a:gd name="f1904" fmla="*/ f1539 1 f1072"/>
                <a:gd name="f1905" fmla="*/ f1540 1 f1071"/>
                <a:gd name="f1906" fmla="*/ f1541 1 f1072"/>
                <a:gd name="f1907" fmla="*/ f1542 1 f1071"/>
                <a:gd name="f1908" fmla="*/ f1543 1 f1072"/>
                <a:gd name="f1909" fmla="*/ f1544 1 f1071"/>
                <a:gd name="f1910" fmla="*/ f1545 1 f1072"/>
                <a:gd name="f1911" fmla="*/ f1546 1 f1071"/>
                <a:gd name="f1912" fmla="*/ f1547 1 f1072"/>
                <a:gd name="f1913" fmla="*/ f1548 1 f1071"/>
                <a:gd name="f1914" fmla="*/ f1549 1 f1072"/>
                <a:gd name="f1915" fmla="*/ f1550 1 f1071"/>
                <a:gd name="f1916" fmla="*/ f1551 1 f1072"/>
                <a:gd name="f1917" fmla="*/ f1552 1 f1071"/>
                <a:gd name="f1918" fmla="*/ f1553 1 f1072"/>
                <a:gd name="f1919" fmla="*/ f1554 1 f1071"/>
                <a:gd name="f1920" fmla="*/ f1555 1 f1072"/>
                <a:gd name="f1921" fmla="*/ f1556 1 f1071"/>
                <a:gd name="f1922" fmla="*/ f1557 1 f1072"/>
                <a:gd name="f1923" fmla="*/ f1558 1 f1071"/>
                <a:gd name="f1924" fmla="*/ f1559 1 f1072"/>
                <a:gd name="f1925" fmla="*/ f1560 1 f1071"/>
                <a:gd name="f1926" fmla="*/ f1561 1 f1072"/>
                <a:gd name="f1927" fmla="*/ f1562 1 f1071"/>
                <a:gd name="f1928" fmla="*/ f1563 1 f1072"/>
                <a:gd name="f1929" fmla="*/ f1564 1 f1071"/>
                <a:gd name="f1930" fmla="*/ f1565 1 f1072"/>
                <a:gd name="f1931" fmla="*/ f1566 1 f1071"/>
                <a:gd name="f1932" fmla="*/ f1567 1 f1072"/>
                <a:gd name="f1933" fmla="*/ f1568 1 f1071"/>
                <a:gd name="f1934" fmla="*/ f1569 1 f1072"/>
                <a:gd name="f1935" fmla="*/ f1570 1 f1071"/>
                <a:gd name="f1936" fmla="*/ f1571 1 f1072"/>
                <a:gd name="f1937" fmla="*/ f1572 1 f1071"/>
                <a:gd name="f1938" fmla="*/ f1573 1 f1072"/>
                <a:gd name="f1939" fmla="*/ f1574 1 f1071"/>
                <a:gd name="f1940" fmla="*/ f1575 1 f1072"/>
                <a:gd name="f1941" fmla="*/ f1576 1 f1071"/>
                <a:gd name="f1942" fmla="*/ f1577 1 f1072"/>
                <a:gd name="f1943" fmla="*/ f1578 1 f1071"/>
                <a:gd name="f1944" fmla="*/ f1579 1 f1072"/>
                <a:gd name="f1945" fmla="*/ f1580 1 f1071"/>
                <a:gd name="f1946" fmla="*/ f1581 1 f1072"/>
                <a:gd name="f1947" fmla="*/ f1582 1 f1071"/>
                <a:gd name="f1948" fmla="*/ f1583 1 f1072"/>
                <a:gd name="f1949" fmla="*/ f1584 1 f1071"/>
                <a:gd name="f1950" fmla="*/ f1585 1 f1072"/>
                <a:gd name="f1951" fmla="*/ f1586 1 f1071"/>
                <a:gd name="f1952" fmla="*/ f1587 1 f1072"/>
                <a:gd name="f1953" fmla="*/ f1588 1 f1071"/>
                <a:gd name="f1954" fmla="*/ f1589 1 f1072"/>
                <a:gd name="f1955" fmla="*/ f1590 1 f1071"/>
                <a:gd name="f1956" fmla="*/ f1591 1 f1072"/>
                <a:gd name="f1957" fmla="*/ f1592 1 f1071"/>
                <a:gd name="f1958" fmla="*/ f1593 1 f1072"/>
                <a:gd name="f1959" fmla="*/ f1594 1 f1071"/>
                <a:gd name="f1960" fmla="*/ f1595 1 f1072"/>
                <a:gd name="f1961" fmla="*/ f1596 1 f1071"/>
                <a:gd name="f1962" fmla="*/ f1597 1 f1072"/>
                <a:gd name="f1963" fmla="*/ f1598 1 f1071"/>
                <a:gd name="f1964" fmla="*/ f1599 1 f1072"/>
                <a:gd name="f1965" fmla="*/ f1600 1 f1071"/>
                <a:gd name="f1966" fmla="*/ f1601 1 f1072"/>
                <a:gd name="f1967" fmla="*/ f1602 1 f1071"/>
                <a:gd name="f1968" fmla="*/ f1603 1 f1072"/>
                <a:gd name="f1969" fmla="*/ f1604 1 f1071"/>
                <a:gd name="f1970" fmla="*/ f1605 1 f1072"/>
                <a:gd name="f1971" fmla="*/ f1606 1 f1071"/>
                <a:gd name="f1972" fmla="*/ f1607 1 f1072"/>
                <a:gd name="f1973" fmla="*/ f1608 1 f1071"/>
                <a:gd name="f1974" fmla="*/ f1609 1 f1072"/>
                <a:gd name="f1975" fmla="*/ f1610 1 f1071"/>
                <a:gd name="f1976" fmla="*/ f1611 1 f1072"/>
                <a:gd name="f1977" fmla="*/ f1612 1 f1071"/>
                <a:gd name="f1978" fmla="*/ f1613 1 f1072"/>
                <a:gd name="f1979" fmla="*/ f1614 1 f1071"/>
                <a:gd name="f1980" fmla="*/ f1615 1 f1072"/>
                <a:gd name="f1981" fmla="*/ f1616 1 f1071"/>
                <a:gd name="f1982" fmla="*/ f1617 1 f1072"/>
                <a:gd name="f1983" fmla="*/ f1618 1 f1071"/>
                <a:gd name="f1984" fmla="*/ f1619 1 f1072"/>
                <a:gd name="f1985" fmla="*/ f1620 1 f1072"/>
                <a:gd name="f1986" fmla="*/ f1621 1 f1071"/>
                <a:gd name="f1987" fmla="*/ f1622 1 f1072"/>
                <a:gd name="f1988" fmla="*/ f1623 1 f1071"/>
                <a:gd name="f1989" fmla="*/ f1624 1 f1072"/>
                <a:gd name="f1990" fmla="*/ f1625 1 f1071"/>
                <a:gd name="f1991" fmla="*/ f1626 1 f1072"/>
                <a:gd name="f1992" fmla="*/ f1627 1 f1071"/>
                <a:gd name="f1993" fmla="*/ f1628 1 f1072"/>
                <a:gd name="f1994" fmla="*/ f1629 1 f1071"/>
                <a:gd name="f1995" fmla="*/ f1630 1 f1072"/>
                <a:gd name="f1996" fmla="*/ f1631 1 f1071"/>
                <a:gd name="f1997" fmla="*/ f1632 1 f1072"/>
                <a:gd name="f1998" fmla="*/ f1633 1 f1071"/>
                <a:gd name="f1999" fmla="*/ f1634 1 f1072"/>
                <a:gd name="f2000" fmla="*/ f1635 1 f1071"/>
                <a:gd name="f2001" fmla="*/ f1636 1 f1072"/>
                <a:gd name="f2002" fmla="*/ f1637 1 f1071"/>
                <a:gd name="f2003" fmla="*/ f1638 1 f1072"/>
                <a:gd name="f2004" fmla="*/ f1639 1 f1071"/>
                <a:gd name="f2005" fmla="*/ f1640 1 f1072"/>
                <a:gd name="f2006" fmla="*/ f1641 1 f1071"/>
                <a:gd name="f2007" fmla="*/ f1642 1 f1072"/>
                <a:gd name="f2008" fmla="*/ f1643 1 f1071"/>
                <a:gd name="f2009" fmla="*/ f1644 1 f1072"/>
                <a:gd name="f2010" fmla="*/ f1645 1 f1071"/>
                <a:gd name="f2011" fmla="*/ f1646 1 f1072"/>
                <a:gd name="f2012" fmla="*/ f1647 1 f1071"/>
                <a:gd name="f2013" fmla="*/ f1648 1 f1072"/>
                <a:gd name="f2014" fmla="*/ f1649 1 f1071"/>
                <a:gd name="f2015" fmla="*/ f1650 1 f1072"/>
                <a:gd name="f2016" fmla="*/ f1651 1 f1071"/>
                <a:gd name="f2017" fmla="*/ f1652 1 f1072"/>
                <a:gd name="f2018" fmla="*/ f1653 1 f1071"/>
                <a:gd name="f2019" fmla="*/ f1654 1 f1072"/>
                <a:gd name="f2020" fmla="*/ f1655 1 f1071"/>
                <a:gd name="f2021" fmla="*/ f1656 1 f1072"/>
                <a:gd name="f2022" fmla="*/ f1657 1 f1071"/>
                <a:gd name="f2023" fmla="*/ f1658 1 f1072"/>
                <a:gd name="f2024" fmla="*/ f1659 1 f1071"/>
                <a:gd name="f2025" fmla="*/ f1660 1 f1072"/>
                <a:gd name="f2026" fmla="*/ f1661 1 f1071"/>
                <a:gd name="f2027" fmla="*/ f1662 1 f1072"/>
                <a:gd name="f2028" fmla="*/ f1663 1 f1071"/>
                <a:gd name="f2029" fmla="*/ f1664 1 f1072"/>
                <a:gd name="f2030" fmla="*/ f1665 1 f1071"/>
                <a:gd name="f2031" fmla="*/ f1666 1 f1072"/>
                <a:gd name="f2032" fmla="*/ f1667 1 f1071"/>
                <a:gd name="f2033" fmla="*/ f1668 1 f1072"/>
                <a:gd name="f2034" fmla="*/ f1669 1 f1071"/>
                <a:gd name="f2035" fmla="*/ f1670 1 f1072"/>
                <a:gd name="f2036" fmla="*/ f1671 1 f1071"/>
                <a:gd name="f2037" fmla="*/ f1672 1 f1072"/>
                <a:gd name="f2038" fmla="*/ f1673 1 f1071"/>
                <a:gd name="f2039" fmla="*/ f1674 1 f1072"/>
                <a:gd name="f2040" fmla="*/ f1675 1 f1071"/>
                <a:gd name="f2041" fmla="*/ f1676 1 f1072"/>
                <a:gd name="f2042" fmla="*/ f1677 1 f1071"/>
                <a:gd name="f2043" fmla="*/ f1678 1 f1072"/>
                <a:gd name="f2044" fmla="*/ f1679 1 f1071"/>
                <a:gd name="f2045" fmla="*/ f1680 1 f1072"/>
                <a:gd name="f2046" fmla="*/ f1681 1 f1071"/>
                <a:gd name="f2047" fmla="*/ f1682 1 f1072"/>
                <a:gd name="f2048" fmla="*/ f1683 1 f1071"/>
                <a:gd name="f2049" fmla="*/ f1684 1 f1072"/>
                <a:gd name="f2050" fmla="*/ f1685 1 f1071"/>
                <a:gd name="f2051" fmla="*/ f1686 1 f1072"/>
                <a:gd name="f2052" fmla="*/ f1687 1 f1071"/>
                <a:gd name="f2053" fmla="*/ f1688 1 f1072"/>
                <a:gd name="f2054" fmla="*/ f1689 1 f1071"/>
                <a:gd name="f2055" fmla="*/ f1690 1 f1072"/>
                <a:gd name="f2056" fmla="*/ f1691 1 f1071"/>
                <a:gd name="f2057" fmla="*/ f1692 1 f1072"/>
                <a:gd name="f2058" fmla="*/ f1693 1 f1071"/>
                <a:gd name="f2059" fmla="*/ f1694 1 f1072"/>
                <a:gd name="f2060" fmla="*/ f1695 1 f1071"/>
                <a:gd name="f2061" fmla="*/ f1696 1 f1072"/>
                <a:gd name="f2062" fmla="*/ f1697 1 f1071"/>
                <a:gd name="f2063" fmla="*/ f1698 1 f1072"/>
                <a:gd name="f2064" fmla="*/ f1699 1 f1071"/>
                <a:gd name="f2065" fmla="*/ f1700 1 f1072"/>
                <a:gd name="f2066" fmla="*/ f1701 1 f1071"/>
                <a:gd name="f2067" fmla="*/ f1702 1 f1072"/>
                <a:gd name="f2068" fmla="*/ f1703 1 f1071"/>
                <a:gd name="f2069" fmla="*/ f1704 1 f1072"/>
                <a:gd name="f2070" fmla="*/ f1705 1 f1071"/>
                <a:gd name="f2071" fmla="*/ f1706 1 f1072"/>
                <a:gd name="f2072" fmla="*/ f1707 1 f1071"/>
                <a:gd name="f2073" fmla="*/ f1708 1 f1072"/>
                <a:gd name="f2074" fmla="*/ f1709 1 f1071"/>
                <a:gd name="f2075" fmla="*/ f1710 1 f1072"/>
                <a:gd name="f2076" fmla="*/ f1711 1 f1071"/>
                <a:gd name="f2077" fmla="*/ f1712 1 f1072"/>
                <a:gd name="f2078" fmla="*/ f1713 1 f1071"/>
                <a:gd name="f2079" fmla="*/ f1714 1 f1072"/>
                <a:gd name="f2080" fmla="*/ f1715 1 f1071"/>
                <a:gd name="f2081" fmla="*/ f1716 1 f1072"/>
                <a:gd name="f2082" fmla="*/ f1717 1 f1071"/>
                <a:gd name="f2083" fmla="*/ f1718 1 f1072"/>
                <a:gd name="f2084" fmla="*/ f1719 1 f1071"/>
                <a:gd name="f2085" fmla="*/ f1720 1 f1072"/>
                <a:gd name="f2086" fmla="*/ f1721 1 f1071"/>
                <a:gd name="f2087" fmla="*/ f1722 1 f1072"/>
                <a:gd name="f2088" fmla="*/ f1723 1 f1071"/>
                <a:gd name="f2089" fmla="*/ f1724 1 f1072"/>
                <a:gd name="f2090" fmla="*/ f1725 1 f1071"/>
                <a:gd name="f2091" fmla="*/ f1726 1 f1072"/>
                <a:gd name="f2092" fmla="*/ f1727 1 f1071"/>
                <a:gd name="f2093" fmla="*/ f1728 1 f1072"/>
                <a:gd name="f2094" fmla="*/ f1729 1 f1071"/>
                <a:gd name="f2095" fmla="*/ f1730 1 f1072"/>
                <a:gd name="f2096" fmla="*/ f1731 1 f1071"/>
                <a:gd name="f2097" fmla="*/ f1732 1 f1072"/>
                <a:gd name="f2098" fmla="*/ f1733 1 f1071"/>
                <a:gd name="f2099" fmla="*/ f1734 1 f1072"/>
                <a:gd name="f2100" fmla="*/ f1735 1 f1071"/>
                <a:gd name="f2101" fmla="*/ f1736 1 f1072"/>
                <a:gd name="f2102" fmla="*/ f1737 1 f1071"/>
                <a:gd name="f2103" fmla="*/ f1738 1 f1072"/>
                <a:gd name="f2104" fmla="*/ f1739 1 f1071"/>
                <a:gd name="f2105" fmla="*/ f1740 1 f1072"/>
                <a:gd name="f2106" fmla="*/ f1741 1 f1071"/>
                <a:gd name="f2107" fmla="*/ f1742 1 f1072"/>
                <a:gd name="f2108" fmla="*/ f1743 1 f1071"/>
                <a:gd name="f2109" fmla="*/ f1744 1 f1072"/>
                <a:gd name="f2110" fmla="*/ f1745 1 f1071"/>
                <a:gd name="f2111" fmla="*/ f1746 1 f1072"/>
                <a:gd name="f2112" fmla="*/ f1747 1 f1071"/>
                <a:gd name="f2113" fmla="*/ f1748 1 f1072"/>
                <a:gd name="f2114" fmla="*/ f1749 1 f1071"/>
                <a:gd name="f2115" fmla="*/ f1750 1 f1072"/>
                <a:gd name="f2116" fmla="*/ f1751 1 f1071"/>
                <a:gd name="f2117" fmla="*/ f1752 1 f1072"/>
                <a:gd name="f2118" fmla="*/ f1753 1 f1071"/>
                <a:gd name="f2119" fmla="*/ f1754 1 f1072"/>
                <a:gd name="f2120" fmla="*/ f1755 1 f1071"/>
                <a:gd name="f2121" fmla="*/ f1756 1 f1072"/>
                <a:gd name="f2122" fmla="*/ f1757 1 f1071"/>
                <a:gd name="f2123" fmla="*/ f1758 1 f1072"/>
                <a:gd name="f2124" fmla="*/ f1759 1 f1071"/>
                <a:gd name="f2125" fmla="*/ f1760 1 f1072"/>
                <a:gd name="f2126" fmla="*/ f1761 1 f1071"/>
                <a:gd name="f2127" fmla="*/ f1762 1 f1072"/>
                <a:gd name="f2128" fmla="*/ f1763 1 f1071"/>
                <a:gd name="f2129" fmla="*/ f1764 1 f1072"/>
                <a:gd name="f2130" fmla="*/ f1765 1 f1071"/>
                <a:gd name="f2131" fmla="*/ f1766 1 f1072"/>
                <a:gd name="f2132" fmla="*/ f1767 1 f1071"/>
                <a:gd name="f2133" fmla="*/ f1768 1 f1072"/>
                <a:gd name="f2134" fmla="*/ f1769 1 f1071"/>
                <a:gd name="f2135" fmla="*/ f1770 1 f1072"/>
                <a:gd name="f2136" fmla="*/ f1771 1 f1071"/>
                <a:gd name="f2137" fmla="*/ f1772 1 f1072"/>
                <a:gd name="f2138" fmla="*/ f1773 1 f1071"/>
                <a:gd name="f2139" fmla="*/ f1774 1 f1072"/>
                <a:gd name="f2140" fmla="*/ f1775 1 f1071"/>
                <a:gd name="f2141" fmla="*/ f1776 1 f1072"/>
                <a:gd name="f2142" fmla="*/ f1777 1 f1071"/>
                <a:gd name="f2143" fmla="*/ f1778 1 f1072"/>
                <a:gd name="f2144" fmla="*/ f1779 1 f1071"/>
                <a:gd name="f2145" fmla="*/ f1780 1 f1072"/>
                <a:gd name="f2146" fmla="*/ f1781 1 f1071"/>
                <a:gd name="f2147" fmla="*/ f1782 1 f1072"/>
                <a:gd name="f2148" fmla="*/ f1783 1 f1071"/>
                <a:gd name="f2149" fmla="*/ f1784 1 f1072"/>
                <a:gd name="f2150" fmla="*/ f1785 1 f1071"/>
                <a:gd name="f2151" fmla="*/ f1786 1 f1072"/>
                <a:gd name="f2152" fmla="*/ f1787 1 f1071"/>
                <a:gd name="f2153" fmla="*/ f1788 1 f1072"/>
                <a:gd name="f2154" fmla="*/ f1789 1 f1071"/>
                <a:gd name="f2155" fmla="*/ f1790 1 f1072"/>
                <a:gd name="f2156" fmla="*/ f1791 1 f1071"/>
                <a:gd name="f2157" fmla="*/ f1792 1 f1072"/>
                <a:gd name="f2158" fmla="*/ f1793 1 f1072"/>
                <a:gd name="f2159" fmla="*/ f1794 f1066 1"/>
                <a:gd name="f2160" fmla="*/ f1795 f1066 1"/>
                <a:gd name="f2161" fmla="*/ f1797 f1067 1"/>
                <a:gd name="f2162" fmla="*/ f1796 f1067 1"/>
                <a:gd name="f2163" fmla="*/ f1799 f1066 1"/>
                <a:gd name="f2164" fmla="*/ f1800 f1067 1"/>
                <a:gd name="f2165" fmla="*/ f1801 f1066 1"/>
                <a:gd name="f2166" fmla="*/ f1802 f1067 1"/>
                <a:gd name="f2167" fmla="*/ f1803 f1066 1"/>
                <a:gd name="f2168" fmla="*/ f1804 f1067 1"/>
                <a:gd name="f2169" fmla="*/ f1805 f1066 1"/>
                <a:gd name="f2170" fmla="*/ f1806 f1067 1"/>
                <a:gd name="f2171" fmla="*/ f1807 f1066 1"/>
                <a:gd name="f2172" fmla="*/ f1808 f1067 1"/>
                <a:gd name="f2173" fmla="*/ f1809 f1066 1"/>
                <a:gd name="f2174" fmla="*/ f1810 f1067 1"/>
                <a:gd name="f2175" fmla="*/ f1811 f1066 1"/>
                <a:gd name="f2176" fmla="*/ f1812 f1067 1"/>
                <a:gd name="f2177" fmla="*/ f1813 f1066 1"/>
                <a:gd name="f2178" fmla="*/ f1814 f1067 1"/>
                <a:gd name="f2179" fmla="*/ f1815 f1066 1"/>
                <a:gd name="f2180" fmla="*/ f1816 f1067 1"/>
                <a:gd name="f2181" fmla="*/ f1817 f1066 1"/>
                <a:gd name="f2182" fmla="*/ f1818 f1067 1"/>
                <a:gd name="f2183" fmla="*/ f1819 f1066 1"/>
                <a:gd name="f2184" fmla="*/ f1820 f1067 1"/>
                <a:gd name="f2185" fmla="*/ f1821 f1066 1"/>
                <a:gd name="f2186" fmla="*/ f1822 f1067 1"/>
                <a:gd name="f2187" fmla="*/ f1823 f1066 1"/>
                <a:gd name="f2188" fmla="*/ f1824 f1067 1"/>
                <a:gd name="f2189" fmla="*/ f1825 f1066 1"/>
                <a:gd name="f2190" fmla="*/ f1826 f1067 1"/>
                <a:gd name="f2191" fmla="*/ f1827 f1066 1"/>
                <a:gd name="f2192" fmla="*/ f1828 f1067 1"/>
                <a:gd name="f2193" fmla="*/ f1829 f1066 1"/>
                <a:gd name="f2194" fmla="*/ f1830 f1067 1"/>
                <a:gd name="f2195" fmla="*/ f1831 f1066 1"/>
                <a:gd name="f2196" fmla="*/ f1832 f1067 1"/>
                <a:gd name="f2197" fmla="*/ f1833 f1066 1"/>
                <a:gd name="f2198" fmla="*/ f1834 f1067 1"/>
                <a:gd name="f2199" fmla="*/ f1835 f1066 1"/>
                <a:gd name="f2200" fmla="*/ f1836 f1067 1"/>
                <a:gd name="f2201" fmla="*/ f1837 f1066 1"/>
                <a:gd name="f2202" fmla="*/ f1838 f1067 1"/>
                <a:gd name="f2203" fmla="*/ f1839 f1066 1"/>
                <a:gd name="f2204" fmla="*/ f1840 f1067 1"/>
                <a:gd name="f2205" fmla="*/ f1841 f1066 1"/>
                <a:gd name="f2206" fmla="*/ f1842 f1067 1"/>
                <a:gd name="f2207" fmla="*/ f1843 f1066 1"/>
                <a:gd name="f2208" fmla="*/ f1844 f1067 1"/>
                <a:gd name="f2209" fmla="*/ f1845 f1066 1"/>
                <a:gd name="f2210" fmla="*/ f1846 f1067 1"/>
                <a:gd name="f2211" fmla="*/ f1847 f1066 1"/>
                <a:gd name="f2212" fmla="*/ f1848 f1067 1"/>
                <a:gd name="f2213" fmla="*/ f1849 f1066 1"/>
                <a:gd name="f2214" fmla="*/ f1850 f1067 1"/>
                <a:gd name="f2215" fmla="*/ f1851 f1066 1"/>
                <a:gd name="f2216" fmla="*/ f1852 f1067 1"/>
                <a:gd name="f2217" fmla="*/ f1853 f1066 1"/>
                <a:gd name="f2218" fmla="*/ f1854 f1067 1"/>
                <a:gd name="f2219" fmla="*/ f1855 f1066 1"/>
                <a:gd name="f2220" fmla="*/ f1856 f1067 1"/>
                <a:gd name="f2221" fmla="*/ f1857 f1066 1"/>
                <a:gd name="f2222" fmla="*/ f1858 f1067 1"/>
                <a:gd name="f2223" fmla="*/ f1859 f1066 1"/>
                <a:gd name="f2224" fmla="*/ f1860 f1067 1"/>
                <a:gd name="f2225" fmla="*/ f1861 f1066 1"/>
                <a:gd name="f2226" fmla="*/ f1862 f1067 1"/>
                <a:gd name="f2227" fmla="*/ f1863 f1066 1"/>
                <a:gd name="f2228" fmla="*/ f1864 f1067 1"/>
                <a:gd name="f2229" fmla="*/ f1865 f1066 1"/>
                <a:gd name="f2230" fmla="*/ f1866 f1067 1"/>
                <a:gd name="f2231" fmla="*/ f1867 f1066 1"/>
                <a:gd name="f2232" fmla="*/ f1868 f1067 1"/>
                <a:gd name="f2233" fmla="*/ f1869 f1066 1"/>
                <a:gd name="f2234" fmla="*/ f1870 f1067 1"/>
                <a:gd name="f2235" fmla="*/ f1871 f1066 1"/>
                <a:gd name="f2236" fmla="*/ f1872 f1067 1"/>
                <a:gd name="f2237" fmla="*/ f1873 f1066 1"/>
                <a:gd name="f2238" fmla="*/ f1874 f1067 1"/>
                <a:gd name="f2239" fmla="*/ f1875 f1066 1"/>
                <a:gd name="f2240" fmla="*/ f1876 f1067 1"/>
                <a:gd name="f2241" fmla="*/ f1877 f1066 1"/>
                <a:gd name="f2242" fmla="*/ f1878 f1067 1"/>
                <a:gd name="f2243" fmla="*/ f1879 f1066 1"/>
                <a:gd name="f2244" fmla="*/ f1880 f1067 1"/>
                <a:gd name="f2245" fmla="*/ f1881 f1066 1"/>
                <a:gd name="f2246" fmla="*/ f1882 f1067 1"/>
                <a:gd name="f2247" fmla="*/ f1883 f1066 1"/>
                <a:gd name="f2248" fmla="*/ f1884 f1067 1"/>
                <a:gd name="f2249" fmla="*/ f1885 f1066 1"/>
                <a:gd name="f2250" fmla="*/ f1886 f1067 1"/>
                <a:gd name="f2251" fmla="*/ f1887 f1066 1"/>
                <a:gd name="f2252" fmla="*/ f1888 f1067 1"/>
                <a:gd name="f2253" fmla="*/ f1889 f1066 1"/>
                <a:gd name="f2254" fmla="*/ f1890 f1067 1"/>
                <a:gd name="f2255" fmla="*/ f1891 f1066 1"/>
                <a:gd name="f2256" fmla="*/ f1892 f1067 1"/>
                <a:gd name="f2257" fmla="*/ f1893 f1066 1"/>
                <a:gd name="f2258" fmla="*/ f1894 f1067 1"/>
                <a:gd name="f2259" fmla="*/ f1895 f1066 1"/>
                <a:gd name="f2260" fmla="*/ f1896 f1067 1"/>
                <a:gd name="f2261" fmla="*/ f1897 f1066 1"/>
                <a:gd name="f2262" fmla="*/ f1898 f1067 1"/>
                <a:gd name="f2263" fmla="*/ f1899 f1066 1"/>
                <a:gd name="f2264" fmla="*/ f1900 f1067 1"/>
                <a:gd name="f2265" fmla="*/ f1901 f1066 1"/>
                <a:gd name="f2266" fmla="*/ f1902 f1067 1"/>
                <a:gd name="f2267" fmla="*/ f1903 f1066 1"/>
                <a:gd name="f2268" fmla="*/ f1904 f1067 1"/>
                <a:gd name="f2269" fmla="*/ f1905 f1066 1"/>
                <a:gd name="f2270" fmla="*/ f1906 f1067 1"/>
                <a:gd name="f2271" fmla="*/ f1907 f1066 1"/>
                <a:gd name="f2272" fmla="*/ f1908 f1067 1"/>
                <a:gd name="f2273" fmla="*/ f1909 f1066 1"/>
                <a:gd name="f2274" fmla="*/ f1910 f1067 1"/>
                <a:gd name="f2275" fmla="*/ f1911 f1066 1"/>
                <a:gd name="f2276" fmla="*/ f1912 f1067 1"/>
                <a:gd name="f2277" fmla="*/ f1913 f1066 1"/>
                <a:gd name="f2278" fmla="*/ f1914 f1067 1"/>
                <a:gd name="f2279" fmla="*/ f1915 f1066 1"/>
                <a:gd name="f2280" fmla="*/ f1916 f1067 1"/>
                <a:gd name="f2281" fmla="*/ f1917 f1066 1"/>
                <a:gd name="f2282" fmla="*/ f1918 f1067 1"/>
                <a:gd name="f2283" fmla="*/ f1919 f1066 1"/>
                <a:gd name="f2284" fmla="*/ f1920 f1067 1"/>
                <a:gd name="f2285" fmla="*/ f1921 f1066 1"/>
                <a:gd name="f2286" fmla="*/ f1922 f1067 1"/>
                <a:gd name="f2287" fmla="*/ f1923 f1066 1"/>
                <a:gd name="f2288" fmla="*/ f1924 f1067 1"/>
                <a:gd name="f2289" fmla="*/ f1925 f1066 1"/>
                <a:gd name="f2290" fmla="*/ f1926 f1067 1"/>
                <a:gd name="f2291" fmla="*/ f1927 f1066 1"/>
                <a:gd name="f2292" fmla="*/ f1928 f1067 1"/>
                <a:gd name="f2293" fmla="*/ f1929 f1066 1"/>
                <a:gd name="f2294" fmla="*/ f1930 f1067 1"/>
                <a:gd name="f2295" fmla="*/ f1931 f1066 1"/>
                <a:gd name="f2296" fmla="*/ f1932 f1067 1"/>
                <a:gd name="f2297" fmla="*/ f1933 f1066 1"/>
                <a:gd name="f2298" fmla="*/ f1934 f1067 1"/>
                <a:gd name="f2299" fmla="*/ f1935 f1066 1"/>
                <a:gd name="f2300" fmla="*/ f1936 f1067 1"/>
                <a:gd name="f2301" fmla="*/ f1937 f1066 1"/>
                <a:gd name="f2302" fmla="*/ f1938 f1067 1"/>
                <a:gd name="f2303" fmla="*/ f1939 f1066 1"/>
                <a:gd name="f2304" fmla="*/ f1940 f1067 1"/>
                <a:gd name="f2305" fmla="*/ f1941 f1066 1"/>
                <a:gd name="f2306" fmla="*/ f1942 f1067 1"/>
                <a:gd name="f2307" fmla="*/ f1943 f1066 1"/>
                <a:gd name="f2308" fmla="*/ f1944 f1067 1"/>
                <a:gd name="f2309" fmla="*/ f1945 f1066 1"/>
                <a:gd name="f2310" fmla="*/ f1946 f1067 1"/>
                <a:gd name="f2311" fmla="*/ f1947 f1066 1"/>
                <a:gd name="f2312" fmla="*/ f1948 f1067 1"/>
                <a:gd name="f2313" fmla="*/ f1949 f1066 1"/>
                <a:gd name="f2314" fmla="*/ f1950 f1067 1"/>
                <a:gd name="f2315" fmla="*/ f1951 f1066 1"/>
                <a:gd name="f2316" fmla="*/ f1952 f1067 1"/>
                <a:gd name="f2317" fmla="*/ f1953 f1066 1"/>
                <a:gd name="f2318" fmla="*/ f1954 f1067 1"/>
                <a:gd name="f2319" fmla="*/ f1955 f1066 1"/>
                <a:gd name="f2320" fmla="*/ f1956 f1067 1"/>
                <a:gd name="f2321" fmla="*/ f1957 f1066 1"/>
                <a:gd name="f2322" fmla="*/ f1958 f1067 1"/>
                <a:gd name="f2323" fmla="*/ f1959 f1066 1"/>
                <a:gd name="f2324" fmla="*/ f1960 f1067 1"/>
                <a:gd name="f2325" fmla="*/ f1961 f1066 1"/>
                <a:gd name="f2326" fmla="*/ f1962 f1067 1"/>
                <a:gd name="f2327" fmla="*/ f1963 f1066 1"/>
                <a:gd name="f2328" fmla="*/ f1964 f1067 1"/>
                <a:gd name="f2329" fmla="*/ f1965 f1066 1"/>
                <a:gd name="f2330" fmla="*/ f1966 f1067 1"/>
                <a:gd name="f2331" fmla="*/ f1967 f1066 1"/>
                <a:gd name="f2332" fmla="*/ f1968 f1067 1"/>
                <a:gd name="f2333" fmla="*/ f1969 f1066 1"/>
                <a:gd name="f2334" fmla="*/ f1970 f1067 1"/>
                <a:gd name="f2335" fmla="*/ f1971 f1066 1"/>
                <a:gd name="f2336" fmla="*/ f1972 f1067 1"/>
                <a:gd name="f2337" fmla="*/ f1973 f1066 1"/>
                <a:gd name="f2338" fmla="*/ f1974 f1067 1"/>
                <a:gd name="f2339" fmla="*/ f1975 f1066 1"/>
                <a:gd name="f2340" fmla="*/ f1976 f1067 1"/>
                <a:gd name="f2341" fmla="*/ f1977 f1066 1"/>
                <a:gd name="f2342" fmla="*/ f1978 f1067 1"/>
                <a:gd name="f2343" fmla="*/ f1979 f1066 1"/>
                <a:gd name="f2344" fmla="*/ f1980 f1067 1"/>
                <a:gd name="f2345" fmla="*/ f1981 f1066 1"/>
                <a:gd name="f2346" fmla="*/ f1982 f1067 1"/>
                <a:gd name="f2347" fmla="*/ f1983 f1066 1"/>
                <a:gd name="f2348" fmla="*/ f1984 f1067 1"/>
                <a:gd name="f2349" fmla="*/ f1985 f1067 1"/>
                <a:gd name="f2350" fmla="*/ f1986 f1066 1"/>
                <a:gd name="f2351" fmla="*/ f1987 f1067 1"/>
                <a:gd name="f2352" fmla="*/ f1988 f1066 1"/>
                <a:gd name="f2353" fmla="*/ f1989 f1067 1"/>
                <a:gd name="f2354" fmla="*/ f1990 f1066 1"/>
                <a:gd name="f2355" fmla="*/ f1991 f1067 1"/>
                <a:gd name="f2356" fmla="*/ f1992 f1066 1"/>
                <a:gd name="f2357" fmla="*/ f1993 f1067 1"/>
                <a:gd name="f2358" fmla="*/ f1994 f1066 1"/>
                <a:gd name="f2359" fmla="*/ f1995 f1067 1"/>
                <a:gd name="f2360" fmla="*/ f1996 f1066 1"/>
                <a:gd name="f2361" fmla="*/ f1997 f1067 1"/>
                <a:gd name="f2362" fmla="*/ f1998 f1066 1"/>
                <a:gd name="f2363" fmla="*/ f1999 f1067 1"/>
                <a:gd name="f2364" fmla="*/ f2000 f1066 1"/>
                <a:gd name="f2365" fmla="*/ f2001 f1067 1"/>
                <a:gd name="f2366" fmla="*/ f2002 f1066 1"/>
                <a:gd name="f2367" fmla="*/ f2003 f1067 1"/>
                <a:gd name="f2368" fmla="*/ f2004 f1066 1"/>
                <a:gd name="f2369" fmla="*/ f2005 f1067 1"/>
                <a:gd name="f2370" fmla="*/ f2006 f1066 1"/>
                <a:gd name="f2371" fmla="*/ f2007 f1067 1"/>
                <a:gd name="f2372" fmla="*/ f2008 f1066 1"/>
                <a:gd name="f2373" fmla="*/ f2009 f1067 1"/>
                <a:gd name="f2374" fmla="*/ f2010 f1066 1"/>
                <a:gd name="f2375" fmla="*/ f2011 f1067 1"/>
                <a:gd name="f2376" fmla="*/ f2012 f1066 1"/>
                <a:gd name="f2377" fmla="*/ f2013 f1067 1"/>
                <a:gd name="f2378" fmla="*/ f2014 f1066 1"/>
                <a:gd name="f2379" fmla="*/ f2015 f1067 1"/>
                <a:gd name="f2380" fmla="*/ f2016 f1066 1"/>
                <a:gd name="f2381" fmla="*/ f2017 f1067 1"/>
                <a:gd name="f2382" fmla="*/ f2018 f1066 1"/>
                <a:gd name="f2383" fmla="*/ f2019 f1067 1"/>
                <a:gd name="f2384" fmla="*/ f2020 f1066 1"/>
                <a:gd name="f2385" fmla="*/ f2021 f1067 1"/>
                <a:gd name="f2386" fmla="*/ f2022 f1066 1"/>
                <a:gd name="f2387" fmla="*/ f2023 f1067 1"/>
                <a:gd name="f2388" fmla="*/ f2024 f1066 1"/>
                <a:gd name="f2389" fmla="*/ f2025 f1067 1"/>
                <a:gd name="f2390" fmla="*/ f2026 f1066 1"/>
                <a:gd name="f2391" fmla="*/ f2027 f1067 1"/>
                <a:gd name="f2392" fmla="*/ f2028 f1066 1"/>
                <a:gd name="f2393" fmla="*/ f2029 f1067 1"/>
                <a:gd name="f2394" fmla="*/ f2030 f1066 1"/>
                <a:gd name="f2395" fmla="*/ f2031 f1067 1"/>
                <a:gd name="f2396" fmla="*/ f2032 f1066 1"/>
                <a:gd name="f2397" fmla="*/ f2033 f1067 1"/>
                <a:gd name="f2398" fmla="*/ f2034 f1066 1"/>
                <a:gd name="f2399" fmla="*/ f2035 f1067 1"/>
                <a:gd name="f2400" fmla="*/ f2036 f1066 1"/>
                <a:gd name="f2401" fmla="*/ f2037 f1067 1"/>
                <a:gd name="f2402" fmla="*/ f2038 f1066 1"/>
                <a:gd name="f2403" fmla="*/ f2039 f1067 1"/>
                <a:gd name="f2404" fmla="*/ f2040 f1066 1"/>
                <a:gd name="f2405" fmla="*/ f2041 f1067 1"/>
                <a:gd name="f2406" fmla="*/ f2042 f1066 1"/>
                <a:gd name="f2407" fmla="*/ f2043 f1067 1"/>
                <a:gd name="f2408" fmla="*/ f2044 f1066 1"/>
                <a:gd name="f2409" fmla="*/ f2045 f1067 1"/>
                <a:gd name="f2410" fmla="*/ f2046 f1066 1"/>
                <a:gd name="f2411" fmla="*/ f2047 f1067 1"/>
                <a:gd name="f2412" fmla="*/ f2048 f1066 1"/>
                <a:gd name="f2413" fmla="*/ f2049 f1067 1"/>
                <a:gd name="f2414" fmla="*/ f2050 f1066 1"/>
                <a:gd name="f2415" fmla="*/ f2051 f1067 1"/>
                <a:gd name="f2416" fmla="*/ f2052 f1066 1"/>
                <a:gd name="f2417" fmla="*/ f2053 f1067 1"/>
                <a:gd name="f2418" fmla="*/ f2054 f1066 1"/>
                <a:gd name="f2419" fmla="*/ f2055 f1067 1"/>
                <a:gd name="f2420" fmla="*/ f2056 f1066 1"/>
                <a:gd name="f2421" fmla="*/ f2057 f1067 1"/>
                <a:gd name="f2422" fmla="*/ f2058 f1066 1"/>
                <a:gd name="f2423" fmla="*/ f2059 f1067 1"/>
                <a:gd name="f2424" fmla="*/ f2060 f1066 1"/>
                <a:gd name="f2425" fmla="*/ f2061 f1067 1"/>
                <a:gd name="f2426" fmla="*/ f2062 f1066 1"/>
                <a:gd name="f2427" fmla="*/ f2063 f1067 1"/>
                <a:gd name="f2428" fmla="*/ f2064 f1066 1"/>
                <a:gd name="f2429" fmla="*/ f2065 f1067 1"/>
                <a:gd name="f2430" fmla="*/ f2066 f1066 1"/>
                <a:gd name="f2431" fmla="*/ f2067 f1067 1"/>
                <a:gd name="f2432" fmla="*/ f2068 f1066 1"/>
                <a:gd name="f2433" fmla="*/ f2069 f1067 1"/>
                <a:gd name="f2434" fmla="*/ f2070 f1066 1"/>
                <a:gd name="f2435" fmla="*/ f2071 f1067 1"/>
                <a:gd name="f2436" fmla="*/ f2072 f1066 1"/>
                <a:gd name="f2437" fmla="*/ f2073 f1067 1"/>
                <a:gd name="f2438" fmla="*/ f2074 f1066 1"/>
                <a:gd name="f2439" fmla="*/ f2075 f1067 1"/>
                <a:gd name="f2440" fmla="*/ f2076 f1066 1"/>
                <a:gd name="f2441" fmla="*/ f2077 f1067 1"/>
                <a:gd name="f2442" fmla="*/ f2078 f1066 1"/>
                <a:gd name="f2443" fmla="*/ f2079 f1067 1"/>
                <a:gd name="f2444" fmla="*/ f2080 f1066 1"/>
                <a:gd name="f2445" fmla="*/ f2081 f1067 1"/>
                <a:gd name="f2446" fmla="*/ f2082 f1066 1"/>
                <a:gd name="f2447" fmla="*/ f2083 f1067 1"/>
                <a:gd name="f2448" fmla="*/ f2084 f1066 1"/>
                <a:gd name="f2449" fmla="*/ f2085 f1067 1"/>
                <a:gd name="f2450" fmla="*/ f2086 f1066 1"/>
                <a:gd name="f2451" fmla="*/ f2087 f1067 1"/>
                <a:gd name="f2452" fmla="*/ f2088 f1066 1"/>
                <a:gd name="f2453" fmla="*/ f2089 f1067 1"/>
                <a:gd name="f2454" fmla="*/ f2090 f1066 1"/>
                <a:gd name="f2455" fmla="*/ f2091 f1067 1"/>
                <a:gd name="f2456" fmla="*/ f2092 f1066 1"/>
                <a:gd name="f2457" fmla="*/ f2093 f1067 1"/>
                <a:gd name="f2458" fmla="*/ f2094 f1066 1"/>
                <a:gd name="f2459" fmla="*/ f2095 f1067 1"/>
                <a:gd name="f2460" fmla="*/ f2096 f1066 1"/>
                <a:gd name="f2461" fmla="*/ f2097 f1067 1"/>
                <a:gd name="f2462" fmla="*/ f2098 f1066 1"/>
                <a:gd name="f2463" fmla="*/ f2099 f1067 1"/>
                <a:gd name="f2464" fmla="*/ f2100 f1066 1"/>
                <a:gd name="f2465" fmla="*/ f2101 f1067 1"/>
                <a:gd name="f2466" fmla="*/ f2102 f1066 1"/>
                <a:gd name="f2467" fmla="*/ f2103 f1067 1"/>
                <a:gd name="f2468" fmla="*/ f2104 f1066 1"/>
                <a:gd name="f2469" fmla="*/ f2105 f1067 1"/>
                <a:gd name="f2470" fmla="*/ f2106 f1066 1"/>
                <a:gd name="f2471" fmla="*/ f2107 f1067 1"/>
                <a:gd name="f2472" fmla="*/ f2108 f1066 1"/>
                <a:gd name="f2473" fmla="*/ f2109 f1067 1"/>
                <a:gd name="f2474" fmla="*/ f2110 f1066 1"/>
                <a:gd name="f2475" fmla="*/ f2111 f1067 1"/>
                <a:gd name="f2476" fmla="*/ f2112 f1066 1"/>
                <a:gd name="f2477" fmla="*/ f2113 f1067 1"/>
                <a:gd name="f2478" fmla="*/ f2114 f1066 1"/>
                <a:gd name="f2479" fmla="*/ f2115 f1067 1"/>
                <a:gd name="f2480" fmla="*/ f2116 f1066 1"/>
                <a:gd name="f2481" fmla="*/ f2117 f1067 1"/>
                <a:gd name="f2482" fmla="*/ f2118 f1066 1"/>
                <a:gd name="f2483" fmla="*/ f2119 f1067 1"/>
                <a:gd name="f2484" fmla="*/ f2120 f1066 1"/>
                <a:gd name="f2485" fmla="*/ f2121 f1067 1"/>
                <a:gd name="f2486" fmla="*/ f2122 f1066 1"/>
                <a:gd name="f2487" fmla="*/ f2123 f1067 1"/>
                <a:gd name="f2488" fmla="*/ f2124 f1066 1"/>
                <a:gd name="f2489" fmla="*/ f2125 f1067 1"/>
                <a:gd name="f2490" fmla="*/ f2126 f1066 1"/>
                <a:gd name="f2491" fmla="*/ f2127 f1067 1"/>
                <a:gd name="f2492" fmla="*/ f2128 f1066 1"/>
                <a:gd name="f2493" fmla="*/ f2129 f1067 1"/>
                <a:gd name="f2494" fmla="*/ f2130 f1066 1"/>
                <a:gd name="f2495" fmla="*/ f2131 f1067 1"/>
                <a:gd name="f2496" fmla="*/ f2132 f1066 1"/>
                <a:gd name="f2497" fmla="*/ f2133 f1067 1"/>
                <a:gd name="f2498" fmla="*/ f2134 f1066 1"/>
                <a:gd name="f2499" fmla="*/ f2135 f1067 1"/>
                <a:gd name="f2500" fmla="*/ f2136 f1066 1"/>
                <a:gd name="f2501" fmla="*/ f2137 f1067 1"/>
                <a:gd name="f2502" fmla="*/ f2138 f1066 1"/>
                <a:gd name="f2503" fmla="*/ f2139 f1067 1"/>
                <a:gd name="f2504" fmla="*/ f2140 f1066 1"/>
                <a:gd name="f2505" fmla="*/ f2141 f1067 1"/>
                <a:gd name="f2506" fmla="*/ f2142 f1066 1"/>
                <a:gd name="f2507" fmla="*/ f2143 f1067 1"/>
                <a:gd name="f2508" fmla="*/ f2144 f1066 1"/>
                <a:gd name="f2509" fmla="*/ f2145 f1067 1"/>
                <a:gd name="f2510" fmla="*/ f2146 f1066 1"/>
                <a:gd name="f2511" fmla="*/ f2147 f1067 1"/>
                <a:gd name="f2512" fmla="*/ f2148 f1066 1"/>
                <a:gd name="f2513" fmla="*/ f2149 f1067 1"/>
                <a:gd name="f2514" fmla="*/ f2150 f1066 1"/>
                <a:gd name="f2515" fmla="*/ f2151 f1067 1"/>
                <a:gd name="f2516" fmla="*/ f2152 f1066 1"/>
                <a:gd name="f2517" fmla="*/ f2153 f1067 1"/>
                <a:gd name="f2518" fmla="*/ f2154 f1066 1"/>
                <a:gd name="f2519" fmla="*/ f2155 f1067 1"/>
                <a:gd name="f2520" fmla="*/ f2156 f1066 1"/>
                <a:gd name="f2521" fmla="*/ f2157 f1067 1"/>
                <a:gd name="f2522" fmla="*/ f2158 f1067 1"/>
              </a:gdLst>
              <a:ahLst/>
              <a:cxnLst>
                <a:cxn ang="3cd4">
                  <a:pos x="hc" y="t"/>
                </a:cxn>
                <a:cxn ang="0">
                  <a:pos x="r" y="vc"/>
                </a:cxn>
                <a:cxn ang="cd4">
                  <a:pos x="hc" y="b"/>
                </a:cxn>
                <a:cxn ang="cd2">
                  <a:pos x="l" y="vc"/>
                </a:cxn>
                <a:cxn ang="f1798">
                  <a:pos x="f2163" y="f2164"/>
                </a:cxn>
                <a:cxn ang="f1798">
                  <a:pos x="f2165" y="f2166"/>
                </a:cxn>
                <a:cxn ang="f1798">
                  <a:pos x="f2167" y="f2168"/>
                </a:cxn>
                <a:cxn ang="f1798">
                  <a:pos x="f2169" y="f2170"/>
                </a:cxn>
                <a:cxn ang="f1798">
                  <a:pos x="f2171" y="f2172"/>
                </a:cxn>
                <a:cxn ang="f1798">
                  <a:pos x="f2173" y="f2174"/>
                </a:cxn>
                <a:cxn ang="f1798">
                  <a:pos x="f2175" y="f2176"/>
                </a:cxn>
                <a:cxn ang="f1798">
                  <a:pos x="f2177" y="f2178"/>
                </a:cxn>
                <a:cxn ang="f1798">
                  <a:pos x="f2179" y="f2180"/>
                </a:cxn>
                <a:cxn ang="f1798">
                  <a:pos x="f2181" y="f2182"/>
                </a:cxn>
                <a:cxn ang="f1798">
                  <a:pos x="f2183" y="f2184"/>
                </a:cxn>
                <a:cxn ang="f1798">
                  <a:pos x="f2185" y="f2186"/>
                </a:cxn>
                <a:cxn ang="f1798">
                  <a:pos x="f2187" y="f2188"/>
                </a:cxn>
                <a:cxn ang="f1798">
                  <a:pos x="f2189" y="f2190"/>
                </a:cxn>
                <a:cxn ang="f1798">
                  <a:pos x="f2191" y="f2192"/>
                </a:cxn>
                <a:cxn ang="f1798">
                  <a:pos x="f2193" y="f2194"/>
                </a:cxn>
                <a:cxn ang="f1798">
                  <a:pos x="f2195" y="f2196"/>
                </a:cxn>
                <a:cxn ang="f1798">
                  <a:pos x="f2197" y="f2198"/>
                </a:cxn>
                <a:cxn ang="f1798">
                  <a:pos x="f2199" y="f2200"/>
                </a:cxn>
                <a:cxn ang="f1798">
                  <a:pos x="f2201" y="f2202"/>
                </a:cxn>
                <a:cxn ang="f1798">
                  <a:pos x="f2203" y="f2204"/>
                </a:cxn>
                <a:cxn ang="f1798">
                  <a:pos x="f2205" y="f2206"/>
                </a:cxn>
                <a:cxn ang="f1798">
                  <a:pos x="f2207" y="f2208"/>
                </a:cxn>
                <a:cxn ang="f1798">
                  <a:pos x="f2209" y="f2210"/>
                </a:cxn>
                <a:cxn ang="f1798">
                  <a:pos x="f2211" y="f2212"/>
                </a:cxn>
                <a:cxn ang="f1798">
                  <a:pos x="f2213" y="f2214"/>
                </a:cxn>
                <a:cxn ang="f1798">
                  <a:pos x="f2215" y="f2216"/>
                </a:cxn>
                <a:cxn ang="f1798">
                  <a:pos x="f2217" y="f2218"/>
                </a:cxn>
                <a:cxn ang="f1798">
                  <a:pos x="f2219" y="f2220"/>
                </a:cxn>
                <a:cxn ang="f1798">
                  <a:pos x="f2221" y="f2222"/>
                </a:cxn>
                <a:cxn ang="f1798">
                  <a:pos x="f2223" y="f2224"/>
                </a:cxn>
                <a:cxn ang="f1798">
                  <a:pos x="f2225" y="f2226"/>
                </a:cxn>
                <a:cxn ang="f1798">
                  <a:pos x="f2227" y="f2228"/>
                </a:cxn>
                <a:cxn ang="f1798">
                  <a:pos x="f2229" y="f2230"/>
                </a:cxn>
                <a:cxn ang="f1798">
                  <a:pos x="f2231" y="f2232"/>
                </a:cxn>
                <a:cxn ang="f1798">
                  <a:pos x="f2233" y="f2234"/>
                </a:cxn>
                <a:cxn ang="f1798">
                  <a:pos x="f2235" y="f2236"/>
                </a:cxn>
                <a:cxn ang="f1798">
                  <a:pos x="f2237" y="f2238"/>
                </a:cxn>
                <a:cxn ang="f1798">
                  <a:pos x="f2239" y="f2240"/>
                </a:cxn>
                <a:cxn ang="f1798">
                  <a:pos x="f2241" y="f2242"/>
                </a:cxn>
                <a:cxn ang="f1798">
                  <a:pos x="f2243" y="f2244"/>
                </a:cxn>
                <a:cxn ang="f1798">
                  <a:pos x="f2245" y="f2246"/>
                </a:cxn>
                <a:cxn ang="f1798">
                  <a:pos x="f2247" y="f2248"/>
                </a:cxn>
                <a:cxn ang="f1798">
                  <a:pos x="f2249" y="f2250"/>
                </a:cxn>
                <a:cxn ang="f1798">
                  <a:pos x="f2251" y="f2252"/>
                </a:cxn>
                <a:cxn ang="f1798">
                  <a:pos x="f2253" y="f2254"/>
                </a:cxn>
                <a:cxn ang="f1798">
                  <a:pos x="f2255" y="f2256"/>
                </a:cxn>
                <a:cxn ang="f1798">
                  <a:pos x="f2257" y="f2258"/>
                </a:cxn>
                <a:cxn ang="f1798">
                  <a:pos x="f2259" y="f2260"/>
                </a:cxn>
                <a:cxn ang="f1798">
                  <a:pos x="f2261" y="f2262"/>
                </a:cxn>
                <a:cxn ang="f1798">
                  <a:pos x="f2263" y="f2264"/>
                </a:cxn>
                <a:cxn ang="f1798">
                  <a:pos x="f2265" y="f2266"/>
                </a:cxn>
                <a:cxn ang="f1798">
                  <a:pos x="f2267" y="f2268"/>
                </a:cxn>
                <a:cxn ang="f1798">
                  <a:pos x="f2269" y="f2270"/>
                </a:cxn>
                <a:cxn ang="f1798">
                  <a:pos x="f2271" y="f2272"/>
                </a:cxn>
                <a:cxn ang="f1798">
                  <a:pos x="f2273" y="f2274"/>
                </a:cxn>
                <a:cxn ang="f1798">
                  <a:pos x="f2275" y="f2276"/>
                </a:cxn>
                <a:cxn ang="f1798">
                  <a:pos x="f2277" y="f2278"/>
                </a:cxn>
                <a:cxn ang="f1798">
                  <a:pos x="f2279" y="f2280"/>
                </a:cxn>
                <a:cxn ang="f1798">
                  <a:pos x="f2281" y="f2282"/>
                </a:cxn>
                <a:cxn ang="f1798">
                  <a:pos x="f2283" y="f2284"/>
                </a:cxn>
                <a:cxn ang="f1798">
                  <a:pos x="f2285" y="f2286"/>
                </a:cxn>
                <a:cxn ang="f1798">
                  <a:pos x="f2287" y="f2288"/>
                </a:cxn>
                <a:cxn ang="f1798">
                  <a:pos x="f2289" y="f2290"/>
                </a:cxn>
                <a:cxn ang="f1798">
                  <a:pos x="f2291" y="f2292"/>
                </a:cxn>
                <a:cxn ang="f1798">
                  <a:pos x="f2293" y="f2294"/>
                </a:cxn>
                <a:cxn ang="f1798">
                  <a:pos x="f2295" y="f2296"/>
                </a:cxn>
                <a:cxn ang="f1798">
                  <a:pos x="f2297" y="f2298"/>
                </a:cxn>
                <a:cxn ang="f1798">
                  <a:pos x="f2299" y="f2300"/>
                </a:cxn>
                <a:cxn ang="f1798">
                  <a:pos x="f2301" y="f2302"/>
                </a:cxn>
                <a:cxn ang="f1798">
                  <a:pos x="f2303" y="f2304"/>
                </a:cxn>
                <a:cxn ang="f1798">
                  <a:pos x="f2305" y="f2306"/>
                </a:cxn>
                <a:cxn ang="f1798">
                  <a:pos x="f2307" y="f2308"/>
                </a:cxn>
                <a:cxn ang="f1798">
                  <a:pos x="f2309" y="f2310"/>
                </a:cxn>
                <a:cxn ang="f1798">
                  <a:pos x="f2311" y="f2312"/>
                </a:cxn>
                <a:cxn ang="f1798">
                  <a:pos x="f2313" y="f2314"/>
                </a:cxn>
                <a:cxn ang="f1798">
                  <a:pos x="f2315" y="f2316"/>
                </a:cxn>
                <a:cxn ang="f1798">
                  <a:pos x="f2317" y="f2318"/>
                </a:cxn>
                <a:cxn ang="f1798">
                  <a:pos x="f2319" y="f2320"/>
                </a:cxn>
                <a:cxn ang="f1798">
                  <a:pos x="f2321" y="f2322"/>
                </a:cxn>
                <a:cxn ang="f1798">
                  <a:pos x="f2323" y="f2324"/>
                </a:cxn>
                <a:cxn ang="f1798">
                  <a:pos x="f2325" y="f2326"/>
                </a:cxn>
                <a:cxn ang="f1798">
                  <a:pos x="f2327" y="f2328"/>
                </a:cxn>
                <a:cxn ang="f1798">
                  <a:pos x="f2329" y="f2330"/>
                </a:cxn>
                <a:cxn ang="f1798">
                  <a:pos x="f2331" y="f2332"/>
                </a:cxn>
                <a:cxn ang="f1798">
                  <a:pos x="f2333" y="f2334"/>
                </a:cxn>
                <a:cxn ang="f1798">
                  <a:pos x="f2335" y="f2336"/>
                </a:cxn>
                <a:cxn ang="f1798">
                  <a:pos x="f2337" y="f2338"/>
                </a:cxn>
                <a:cxn ang="f1798">
                  <a:pos x="f2339" y="f2340"/>
                </a:cxn>
                <a:cxn ang="f1798">
                  <a:pos x="f2341" y="f2342"/>
                </a:cxn>
                <a:cxn ang="f1798">
                  <a:pos x="f2343" y="f2344"/>
                </a:cxn>
                <a:cxn ang="f1798">
                  <a:pos x="f2345" y="f2346"/>
                </a:cxn>
                <a:cxn ang="f1798">
                  <a:pos x="f2347" y="f2348"/>
                </a:cxn>
                <a:cxn ang="f1798">
                  <a:pos x="f2347" y="f2349"/>
                </a:cxn>
                <a:cxn ang="f1798">
                  <a:pos x="f2350" y="f2351"/>
                </a:cxn>
                <a:cxn ang="f1798">
                  <a:pos x="f2352" y="f2353"/>
                </a:cxn>
                <a:cxn ang="f1798">
                  <a:pos x="f2354" y="f2355"/>
                </a:cxn>
                <a:cxn ang="f1798">
                  <a:pos x="f2356" y="f2357"/>
                </a:cxn>
                <a:cxn ang="f1798">
                  <a:pos x="f2358" y="f2359"/>
                </a:cxn>
                <a:cxn ang="f1798">
                  <a:pos x="f2360" y="f2361"/>
                </a:cxn>
                <a:cxn ang="f1798">
                  <a:pos x="f2362" y="f2363"/>
                </a:cxn>
                <a:cxn ang="f1798">
                  <a:pos x="f2364" y="f2365"/>
                </a:cxn>
                <a:cxn ang="f1798">
                  <a:pos x="f2366" y="f2367"/>
                </a:cxn>
                <a:cxn ang="f1798">
                  <a:pos x="f2368" y="f2369"/>
                </a:cxn>
                <a:cxn ang="f1798">
                  <a:pos x="f2370" y="f2371"/>
                </a:cxn>
                <a:cxn ang="f1798">
                  <a:pos x="f2372" y="f2373"/>
                </a:cxn>
                <a:cxn ang="f1798">
                  <a:pos x="f2374" y="f2375"/>
                </a:cxn>
                <a:cxn ang="f1798">
                  <a:pos x="f2376" y="f2377"/>
                </a:cxn>
                <a:cxn ang="f1798">
                  <a:pos x="f2378" y="f2379"/>
                </a:cxn>
                <a:cxn ang="f1798">
                  <a:pos x="f2380" y="f2381"/>
                </a:cxn>
                <a:cxn ang="f1798">
                  <a:pos x="f2382" y="f2383"/>
                </a:cxn>
                <a:cxn ang="f1798">
                  <a:pos x="f2384" y="f2385"/>
                </a:cxn>
                <a:cxn ang="f1798">
                  <a:pos x="f2386" y="f2387"/>
                </a:cxn>
                <a:cxn ang="f1798">
                  <a:pos x="f2388" y="f2389"/>
                </a:cxn>
                <a:cxn ang="f1798">
                  <a:pos x="f2390" y="f2391"/>
                </a:cxn>
                <a:cxn ang="f1798">
                  <a:pos x="f2392" y="f2393"/>
                </a:cxn>
                <a:cxn ang="f1798">
                  <a:pos x="f2394" y="f2395"/>
                </a:cxn>
                <a:cxn ang="f1798">
                  <a:pos x="f2396" y="f2397"/>
                </a:cxn>
                <a:cxn ang="f1798">
                  <a:pos x="f2398" y="f2399"/>
                </a:cxn>
                <a:cxn ang="f1798">
                  <a:pos x="f2400" y="f2401"/>
                </a:cxn>
                <a:cxn ang="f1798">
                  <a:pos x="f2402" y="f2403"/>
                </a:cxn>
                <a:cxn ang="f1798">
                  <a:pos x="f2404" y="f2405"/>
                </a:cxn>
                <a:cxn ang="f1798">
                  <a:pos x="f2406" y="f2407"/>
                </a:cxn>
                <a:cxn ang="f1798">
                  <a:pos x="f2408" y="f2409"/>
                </a:cxn>
                <a:cxn ang="f1798">
                  <a:pos x="f2410" y="f2411"/>
                </a:cxn>
                <a:cxn ang="f1798">
                  <a:pos x="f2412" y="f2413"/>
                </a:cxn>
                <a:cxn ang="f1798">
                  <a:pos x="f2414" y="f2415"/>
                </a:cxn>
                <a:cxn ang="f1798">
                  <a:pos x="f2416" y="f2417"/>
                </a:cxn>
                <a:cxn ang="f1798">
                  <a:pos x="f2418" y="f2419"/>
                </a:cxn>
                <a:cxn ang="f1798">
                  <a:pos x="f2420" y="f2421"/>
                </a:cxn>
                <a:cxn ang="f1798">
                  <a:pos x="f2422" y="f2423"/>
                </a:cxn>
                <a:cxn ang="f1798">
                  <a:pos x="f2424" y="f2425"/>
                </a:cxn>
                <a:cxn ang="f1798">
                  <a:pos x="f2426" y="f2427"/>
                </a:cxn>
                <a:cxn ang="f1798">
                  <a:pos x="f2428" y="f2429"/>
                </a:cxn>
                <a:cxn ang="f1798">
                  <a:pos x="f2430" y="f2431"/>
                </a:cxn>
                <a:cxn ang="f1798">
                  <a:pos x="f2432" y="f2433"/>
                </a:cxn>
                <a:cxn ang="f1798">
                  <a:pos x="f2434" y="f2435"/>
                </a:cxn>
                <a:cxn ang="f1798">
                  <a:pos x="f2436" y="f2437"/>
                </a:cxn>
                <a:cxn ang="f1798">
                  <a:pos x="f2438" y="f2439"/>
                </a:cxn>
                <a:cxn ang="f1798">
                  <a:pos x="f2440" y="f2441"/>
                </a:cxn>
                <a:cxn ang="f1798">
                  <a:pos x="f2442" y="f2443"/>
                </a:cxn>
                <a:cxn ang="f1798">
                  <a:pos x="f2444" y="f2445"/>
                </a:cxn>
                <a:cxn ang="f1798">
                  <a:pos x="f2446" y="f2447"/>
                </a:cxn>
                <a:cxn ang="f1798">
                  <a:pos x="f2448" y="f2449"/>
                </a:cxn>
                <a:cxn ang="f1798">
                  <a:pos x="f2450" y="f2451"/>
                </a:cxn>
                <a:cxn ang="f1798">
                  <a:pos x="f2452" y="f2453"/>
                </a:cxn>
                <a:cxn ang="f1798">
                  <a:pos x="f2454" y="f2455"/>
                </a:cxn>
                <a:cxn ang="f1798">
                  <a:pos x="f2456" y="f2457"/>
                </a:cxn>
                <a:cxn ang="f1798">
                  <a:pos x="f2458" y="f2459"/>
                </a:cxn>
                <a:cxn ang="f1798">
                  <a:pos x="f2460" y="f2461"/>
                </a:cxn>
                <a:cxn ang="f1798">
                  <a:pos x="f2462" y="f2463"/>
                </a:cxn>
                <a:cxn ang="f1798">
                  <a:pos x="f2464" y="f2465"/>
                </a:cxn>
                <a:cxn ang="f1798">
                  <a:pos x="f2466" y="f2467"/>
                </a:cxn>
                <a:cxn ang="f1798">
                  <a:pos x="f2468" y="f2469"/>
                </a:cxn>
                <a:cxn ang="f1798">
                  <a:pos x="f2470" y="f2471"/>
                </a:cxn>
                <a:cxn ang="f1798">
                  <a:pos x="f2472" y="f2473"/>
                </a:cxn>
                <a:cxn ang="f1798">
                  <a:pos x="f2474" y="f2475"/>
                </a:cxn>
                <a:cxn ang="f1798">
                  <a:pos x="f2476" y="f2477"/>
                </a:cxn>
                <a:cxn ang="f1798">
                  <a:pos x="f2478" y="f2479"/>
                </a:cxn>
                <a:cxn ang="f1798">
                  <a:pos x="f2480" y="f2481"/>
                </a:cxn>
                <a:cxn ang="f1798">
                  <a:pos x="f2482" y="f2483"/>
                </a:cxn>
                <a:cxn ang="f1798">
                  <a:pos x="f2484" y="f2485"/>
                </a:cxn>
                <a:cxn ang="f1798">
                  <a:pos x="f2486" y="f2487"/>
                </a:cxn>
                <a:cxn ang="f1798">
                  <a:pos x="f2488" y="f2489"/>
                </a:cxn>
                <a:cxn ang="f1798">
                  <a:pos x="f2490" y="f2491"/>
                </a:cxn>
                <a:cxn ang="f1798">
                  <a:pos x="f2492" y="f2493"/>
                </a:cxn>
                <a:cxn ang="f1798">
                  <a:pos x="f2494" y="f2495"/>
                </a:cxn>
                <a:cxn ang="f1798">
                  <a:pos x="f2496" y="f2497"/>
                </a:cxn>
                <a:cxn ang="f1798">
                  <a:pos x="f2498" y="f2499"/>
                </a:cxn>
                <a:cxn ang="f1798">
                  <a:pos x="f2500" y="f2501"/>
                </a:cxn>
                <a:cxn ang="f1798">
                  <a:pos x="f2502" y="f2503"/>
                </a:cxn>
                <a:cxn ang="f1798">
                  <a:pos x="f2504" y="f2505"/>
                </a:cxn>
                <a:cxn ang="f1798">
                  <a:pos x="f2506" y="f2507"/>
                </a:cxn>
                <a:cxn ang="f1798">
                  <a:pos x="f2508" y="f2509"/>
                </a:cxn>
                <a:cxn ang="f1798">
                  <a:pos x="f2510" y="f2511"/>
                </a:cxn>
                <a:cxn ang="f1798">
                  <a:pos x="f2512" y="f2513"/>
                </a:cxn>
                <a:cxn ang="f1798">
                  <a:pos x="f2514" y="f2515"/>
                </a:cxn>
                <a:cxn ang="f1798">
                  <a:pos x="f2516" y="f2517"/>
                </a:cxn>
                <a:cxn ang="f1798">
                  <a:pos x="f2518" y="f2519"/>
                </a:cxn>
                <a:cxn ang="f1798">
                  <a:pos x="f2520" y="f2521"/>
                </a:cxn>
                <a:cxn ang="f1798">
                  <a:pos x="f2163" y="f2522"/>
                </a:cxn>
              </a:cxnLst>
              <a:rect l="f2159" t="f2162" r="f2160" b="f2161"/>
              <a:pathLst>
                <a:path w="12192000" h="757168">
                  <a:moveTo>
                    <a:pt x="f5" y="f5"/>
                  </a:moveTo>
                  <a:lnTo>
                    <a:pt x="f8" y="f9"/>
                  </a:lnTo>
                  <a:cubicBezTo>
                    <a:pt x="f10" y="f11"/>
                    <a:pt x="f12" y="f13"/>
                    <a:pt x="f14" y="f15"/>
                  </a:cubicBezTo>
                  <a:cubicBezTo>
                    <a:pt x="f16" y="f17"/>
                    <a:pt x="f18" y="f19"/>
                    <a:pt x="f20" y="f21"/>
                  </a:cubicBezTo>
                  <a:cubicBezTo>
                    <a:pt x="f22" y="f23"/>
                    <a:pt x="f24" y="f25"/>
                    <a:pt x="f26" y="f27"/>
                  </a:cubicBezTo>
                  <a:cubicBezTo>
                    <a:pt x="f28" y="f29"/>
                    <a:pt x="f30" y="f31"/>
                    <a:pt x="f32" y="f33"/>
                  </a:cubicBezTo>
                  <a:cubicBezTo>
                    <a:pt x="f34" y="f35"/>
                    <a:pt x="f36" y="f37"/>
                    <a:pt x="f38" y="f39"/>
                  </a:cubicBezTo>
                  <a:cubicBezTo>
                    <a:pt x="f40" y="f41"/>
                    <a:pt x="f42" y="f43"/>
                    <a:pt x="f44" y="f45"/>
                  </a:cubicBezTo>
                  <a:cubicBezTo>
                    <a:pt x="f46" y="f47"/>
                    <a:pt x="f48" y="f49"/>
                    <a:pt x="f50" y="f51"/>
                  </a:cubicBezTo>
                  <a:cubicBezTo>
                    <a:pt x="f52" y="f53"/>
                    <a:pt x="f54" y="f55"/>
                    <a:pt x="f56" y="f57"/>
                  </a:cubicBezTo>
                  <a:cubicBezTo>
                    <a:pt x="f58" y="f59"/>
                    <a:pt x="f60" y="f61"/>
                    <a:pt x="f62" y="f63"/>
                  </a:cubicBezTo>
                  <a:cubicBezTo>
                    <a:pt x="f64" y="f65"/>
                    <a:pt x="f66" y="f67"/>
                    <a:pt x="f68" y="f69"/>
                  </a:cubicBezTo>
                  <a:cubicBezTo>
                    <a:pt x="f70" y="f71"/>
                    <a:pt x="f72" y="f73"/>
                    <a:pt x="f74" y="f75"/>
                  </a:cubicBezTo>
                  <a:cubicBezTo>
                    <a:pt x="f76" y="f77"/>
                    <a:pt x="f78" y="f79"/>
                    <a:pt x="f80" y="f81"/>
                  </a:cubicBezTo>
                  <a:cubicBezTo>
                    <a:pt x="f82" y="f83"/>
                    <a:pt x="f84" y="f85"/>
                    <a:pt x="f86" y="f87"/>
                  </a:cubicBezTo>
                  <a:cubicBezTo>
                    <a:pt x="f88" y="f89"/>
                    <a:pt x="f90" y="f91"/>
                    <a:pt x="f92" y="f93"/>
                  </a:cubicBezTo>
                  <a:cubicBezTo>
                    <a:pt x="f94" y="f95"/>
                    <a:pt x="f96" y="f97"/>
                    <a:pt x="f98" y="f99"/>
                  </a:cubicBezTo>
                  <a:cubicBezTo>
                    <a:pt x="f100" y="f101"/>
                    <a:pt x="f102" y="f103"/>
                    <a:pt x="f104" y="f105"/>
                  </a:cubicBezTo>
                  <a:cubicBezTo>
                    <a:pt x="f106" y="f107"/>
                    <a:pt x="f108" y="f109"/>
                    <a:pt x="f110" y="f111"/>
                  </a:cubicBezTo>
                  <a:cubicBezTo>
                    <a:pt x="f112" y="f113"/>
                    <a:pt x="f114" y="f115"/>
                    <a:pt x="f116" y="f117"/>
                  </a:cubicBezTo>
                  <a:cubicBezTo>
                    <a:pt x="f118" y="f119"/>
                    <a:pt x="f120" y="f121"/>
                    <a:pt x="f122" y="f123"/>
                  </a:cubicBezTo>
                  <a:cubicBezTo>
                    <a:pt x="f124" y="f125"/>
                    <a:pt x="f126" y="f127"/>
                    <a:pt x="f128" y="f129"/>
                  </a:cubicBezTo>
                  <a:cubicBezTo>
                    <a:pt x="f130" y="f131"/>
                    <a:pt x="f132" y="f133"/>
                    <a:pt x="f134" y="f135"/>
                  </a:cubicBezTo>
                  <a:cubicBezTo>
                    <a:pt x="f136" y="f137"/>
                    <a:pt x="f138" y="f139"/>
                    <a:pt x="f140" y="f141"/>
                  </a:cubicBezTo>
                  <a:cubicBezTo>
                    <a:pt x="f142" y="f143"/>
                    <a:pt x="f144" y="f145"/>
                    <a:pt x="f146" y="f147"/>
                  </a:cubicBezTo>
                  <a:cubicBezTo>
                    <a:pt x="f148" y="f149"/>
                    <a:pt x="f150" y="f151"/>
                    <a:pt x="f152" y="f153"/>
                  </a:cubicBezTo>
                  <a:cubicBezTo>
                    <a:pt x="f154" y="f155"/>
                    <a:pt x="f156" y="f157"/>
                    <a:pt x="f158" y="f159"/>
                  </a:cubicBezTo>
                  <a:cubicBezTo>
                    <a:pt x="f160" y="f161"/>
                    <a:pt x="f162" y="f163"/>
                    <a:pt x="f164" y="f165"/>
                  </a:cubicBezTo>
                  <a:cubicBezTo>
                    <a:pt x="f166" y="f167"/>
                    <a:pt x="f168" y="f169"/>
                    <a:pt x="f170" y="f171"/>
                  </a:cubicBezTo>
                  <a:cubicBezTo>
                    <a:pt x="f172" y="f173"/>
                    <a:pt x="f174" y="f175"/>
                    <a:pt x="f176" y="f177"/>
                  </a:cubicBezTo>
                  <a:cubicBezTo>
                    <a:pt x="f178" y="f179"/>
                    <a:pt x="f180" y="f181"/>
                    <a:pt x="f182" y="f183"/>
                  </a:cubicBezTo>
                  <a:cubicBezTo>
                    <a:pt x="f184" y="f185"/>
                    <a:pt x="f186" y="f187"/>
                    <a:pt x="f188" y="f189"/>
                  </a:cubicBezTo>
                  <a:cubicBezTo>
                    <a:pt x="f190" y="f191"/>
                    <a:pt x="f192" y="f193"/>
                    <a:pt x="f194" y="f195"/>
                  </a:cubicBezTo>
                  <a:cubicBezTo>
                    <a:pt x="f196" y="f197"/>
                    <a:pt x="f198" y="f199"/>
                    <a:pt x="f200" y="f201"/>
                  </a:cubicBezTo>
                  <a:cubicBezTo>
                    <a:pt x="f202" y="f203"/>
                    <a:pt x="f204" y="f205"/>
                    <a:pt x="f206" y="f207"/>
                  </a:cubicBezTo>
                  <a:cubicBezTo>
                    <a:pt x="f208" y="f209"/>
                    <a:pt x="f210" y="f211"/>
                    <a:pt x="f212" y="f213"/>
                  </a:cubicBezTo>
                  <a:cubicBezTo>
                    <a:pt x="f214" y="f215"/>
                    <a:pt x="f216" y="f217"/>
                    <a:pt x="f218" y="f219"/>
                  </a:cubicBezTo>
                  <a:cubicBezTo>
                    <a:pt x="f220" y="f221"/>
                    <a:pt x="f222" y="f223"/>
                    <a:pt x="f224" y="f225"/>
                  </a:cubicBezTo>
                  <a:cubicBezTo>
                    <a:pt x="f226" y="f227"/>
                    <a:pt x="f228" y="f229"/>
                    <a:pt x="f230" y="f231"/>
                  </a:cubicBezTo>
                  <a:cubicBezTo>
                    <a:pt x="f232" y="f233"/>
                    <a:pt x="f234" y="f235"/>
                    <a:pt x="f236" y="f237"/>
                  </a:cubicBezTo>
                  <a:cubicBezTo>
                    <a:pt x="f238" y="f239"/>
                    <a:pt x="f240" y="f241"/>
                    <a:pt x="f242" y="f243"/>
                  </a:cubicBezTo>
                  <a:cubicBezTo>
                    <a:pt x="f244" y="f245"/>
                    <a:pt x="f246" y="f247"/>
                    <a:pt x="f248" y="f249"/>
                  </a:cubicBezTo>
                  <a:cubicBezTo>
                    <a:pt x="f250" y="f251"/>
                    <a:pt x="f252" y="f253"/>
                    <a:pt x="f254" y="f255"/>
                  </a:cubicBezTo>
                  <a:cubicBezTo>
                    <a:pt x="f256" y="f257"/>
                    <a:pt x="f258" y="f259"/>
                    <a:pt x="f260" y="f261"/>
                  </a:cubicBezTo>
                  <a:cubicBezTo>
                    <a:pt x="f262" y="f263"/>
                    <a:pt x="f264" y="f265"/>
                    <a:pt x="f266" y="f267"/>
                  </a:cubicBezTo>
                  <a:cubicBezTo>
                    <a:pt x="f268" y="f269"/>
                    <a:pt x="f270" y="f271"/>
                    <a:pt x="f272" y="f273"/>
                  </a:cubicBezTo>
                  <a:cubicBezTo>
                    <a:pt x="f274" y="f275"/>
                    <a:pt x="f276" y="f277"/>
                    <a:pt x="f278" y="f279"/>
                  </a:cubicBezTo>
                  <a:cubicBezTo>
                    <a:pt x="f280" y="f281"/>
                    <a:pt x="f282" y="f283"/>
                    <a:pt x="f284" y="f285"/>
                  </a:cubicBezTo>
                  <a:cubicBezTo>
                    <a:pt x="f286" y="f287"/>
                    <a:pt x="f288" y="f289"/>
                    <a:pt x="f290" y="f291"/>
                  </a:cubicBezTo>
                  <a:cubicBezTo>
                    <a:pt x="f292" y="f293"/>
                    <a:pt x="f294" y="f295"/>
                    <a:pt x="f296" y="f297"/>
                  </a:cubicBezTo>
                  <a:cubicBezTo>
                    <a:pt x="f298" y="f299"/>
                    <a:pt x="f300" y="f301"/>
                    <a:pt x="f302" y="f303"/>
                  </a:cubicBezTo>
                  <a:cubicBezTo>
                    <a:pt x="f304" y="f305"/>
                    <a:pt x="f306" y="f307"/>
                    <a:pt x="f308" y="f309"/>
                  </a:cubicBezTo>
                  <a:cubicBezTo>
                    <a:pt x="f310" y="f311"/>
                    <a:pt x="f312" y="f313"/>
                    <a:pt x="f314" y="f315"/>
                  </a:cubicBezTo>
                  <a:cubicBezTo>
                    <a:pt x="f316" y="f317"/>
                    <a:pt x="f318" y="f319"/>
                    <a:pt x="f320" y="f321"/>
                  </a:cubicBezTo>
                  <a:cubicBezTo>
                    <a:pt x="f322" y="f323"/>
                    <a:pt x="f324" y="f325"/>
                    <a:pt x="f326" y="f327"/>
                  </a:cubicBezTo>
                  <a:cubicBezTo>
                    <a:pt x="f328" y="f329"/>
                    <a:pt x="f330" y="f331"/>
                    <a:pt x="f332" y="f333"/>
                  </a:cubicBezTo>
                  <a:cubicBezTo>
                    <a:pt x="f334" y="f335"/>
                    <a:pt x="f336" y="f337"/>
                    <a:pt x="f338" y="f339"/>
                  </a:cubicBezTo>
                  <a:cubicBezTo>
                    <a:pt x="f340" y="f341"/>
                    <a:pt x="f342" y="f343"/>
                    <a:pt x="f344" y="f345"/>
                  </a:cubicBezTo>
                  <a:cubicBezTo>
                    <a:pt x="f346" y="f347"/>
                    <a:pt x="f348" y="f349"/>
                    <a:pt x="f350" y="f351"/>
                  </a:cubicBezTo>
                  <a:cubicBezTo>
                    <a:pt x="f352" y="f353"/>
                    <a:pt x="f354" y="f355"/>
                    <a:pt x="f356" y="f357"/>
                  </a:cubicBezTo>
                  <a:cubicBezTo>
                    <a:pt x="f358" y="f359"/>
                    <a:pt x="f360" y="f361"/>
                    <a:pt x="f362" y="f363"/>
                  </a:cubicBezTo>
                  <a:cubicBezTo>
                    <a:pt x="f364" y="f365"/>
                    <a:pt x="f366" y="f367"/>
                    <a:pt x="f368" y="f369"/>
                  </a:cubicBezTo>
                  <a:cubicBezTo>
                    <a:pt x="f370" y="f371"/>
                    <a:pt x="f372" y="f373"/>
                    <a:pt x="f374" y="f375"/>
                  </a:cubicBezTo>
                  <a:cubicBezTo>
                    <a:pt x="f376" y="f377"/>
                    <a:pt x="f378" y="f379"/>
                    <a:pt x="f380" y="f381"/>
                  </a:cubicBezTo>
                  <a:cubicBezTo>
                    <a:pt x="f382" y="f383"/>
                    <a:pt x="f384" y="f385"/>
                    <a:pt x="f386" y="f387"/>
                  </a:cubicBezTo>
                  <a:cubicBezTo>
                    <a:pt x="f388" y="f389"/>
                    <a:pt x="f390" y="f391"/>
                    <a:pt x="f392" y="f393"/>
                  </a:cubicBezTo>
                  <a:cubicBezTo>
                    <a:pt x="f394" y="f395"/>
                    <a:pt x="f396" y="f397"/>
                    <a:pt x="f398" y="f399"/>
                  </a:cubicBezTo>
                  <a:cubicBezTo>
                    <a:pt x="f400" y="f401"/>
                    <a:pt x="f402" y="f403"/>
                    <a:pt x="f404" y="f405"/>
                  </a:cubicBezTo>
                  <a:cubicBezTo>
                    <a:pt x="f406" y="f407"/>
                    <a:pt x="f408" y="f409"/>
                    <a:pt x="f410" y="f411"/>
                  </a:cubicBezTo>
                  <a:cubicBezTo>
                    <a:pt x="f412" y="f413"/>
                    <a:pt x="f414" y="f415"/>
                    <a:pt x="f416" y="f417"/>
                  </a:cubicBezTo>
                  <a:cubicBezTo>
                    <a:pt x="f418" y="f419"/>
                    <a:pt x="f420" y="f421"/>
                    <a:pt x="f422" y="f423"/>
                  </a:cubicBezTo>
                  <a:cubicBezTo>
                    <a:pt x="f424" y="f425"/>
                    <a:pt x="f426" y="f427"/>
                    <a:pt x="f428" y="f429"/>
                  </a:cubicBezTo>
                  <a:cubicBezTo>
                    <a:pt x="f430" y="f431"/>
                    <a:pt x="f432" y="f433"/>
                    <a:pt x="f434" y="f435"/>
                  </a:cubicBezTo>
                  <a:cubicBezTo>
                    <a:pt x="f436" y="f437"/>
                    <a:pt x="f438" y="f439"/>
                    <a:pt x="f440" y="f441"/>
                  </a:cubicBezTo>
                  <a:cubicBezTo>
                    <a:pt x="f442" y="f443"/>
                    <a:pt x="f444" y="f445"/>
                    <a:pt x="f446" y="f447"/>
                  </a:cubicBezTo>
                  <a:cubicBezTo>
                    <a:pt x="f448" y="f449"/>
                    <a:pt x="f450" y="f451"/>
                    <a:pt x="f452" y="f453"/>
                  </a:cubicBezTo>
                  <a:cubicBezTo>
                    <a:pt x="f454" y="f455"/>
                    <a:pt x="f456" y="f457"/>
                    <a:pt x="f458" y="f459"/>
                  </a:cubicBezTo>
                  <a:cubicBezTo>
                    <a:pt x="f460" y="f461"/>
                    <a:pt x="f462" y="f463"/>
                    <a:pt x="f464" y="f465"/>
                  </a:cubicBezTo>
                  <a:cubicBezTo>
                    <a:pt x="f466" y="f467"/>
                    <a:pt x="f468" y="f469"/>
                    <a:pt x="f470" y="f471"/>
                  </a:cubicBezTo>
                  <a:cubicBezTo>
                    <a:pt x="f472" y="f473"/>
                    <a:pt x="f474" y="f475"/>
                    <a:pt x="f476" y="f477"/>
                  </a:cubicBezTo>
                  <a:cubicBezTo>
                    <a:pt x="f478" y="f479"/>
                    <a:pt x="f480" y="f481"/>
                    <a:pt x="f482" y="f483"/>
                  </a:cubicBezTo>
                  <a:cubicBezTo>
                    <a:pt x="f484" y="f485"/>
                    <a:pt x="f486" y="f487"/>
                    <a:pt x="f488" y="f489"/>
                  </a:cubicBezTo>
                  <a:cubicBezTo>
                    <a:pt x="f490" y="f491"/>
                    <a:pt x="f492" y="f493"/>
                    <a:pt x="f494" y="f495"/>
                  </a:cubicBezTo>
                  <a:cubicBezTo>
                    <a:pt x="f496" y="f497"/>
                    <a:pt x="f498" y="f499"/>
                    <a:pt x="f500" y="f501"/>
                  </a:cubicBezTo>
                  <a:cubicBezTo>
                    <a:pt x="f502" y="f503"/>
                    <a:pt x="f504" y="f505"/>
                    <a:pt x="f506" y="f507"/>
                  </a:cubicBezTo>
                  <a:cubicBezTo>
                    <a:pt x="f508" y="f509"/>
                    <a:pt x="f510" y="f511"/>
                    <a:pt x="f512" y="f513"/>
                  </a:cubicBezTo>
                  <a:cubicBezTo>
                    <a:pt x="f514" y="f515"/>
                    <a:pt x="f516" y="f517"/>
                    <a:pt x="f518" y="f519"/>
                  </a:cubicBezTo>
                  <a:cubicBezTo>
                    <a:pt x="f520" y="f521"/>
                    <a:pt x="f522" y="f523"/>
                    <a:pt x="f524" y="f525"/>
                  </a:cubicBezTo>
                  <a:cubicBezTo>
                    <a:pt x="f526" y="f527"/>
                    <a:pt x="f528" y="f529"/>
                    <a:pt x="f530" y="f531"/>
                  </a:cubicBezTo>
                  <a:cubicBezTo>
                    <a:pt x="f532" y="f533"/>
                    <a:pt x="f534" y="f535"/>
                    <a:pt x="f536" y="f537"/>
                  </a:cubicBezTo>
                  <a:cubicBezTo>
                    <a:pt x="f538" y="f539"/>
                    <a:pt x="f540" y="f541"/>
                    <a:pt x="f542" y="f543"/>
                  </a:cubicBezTo>
                  <a:cubicBezTo>
                    <a:pt x="f544" y="f545"/>
                    <a:pt x="f546" y="f547"/>
                    <a:pt x="f548" y="f549"/>
                  </a:cubicBezTo>
                  <a:lnTo>
                    <a:pt x="f6" y="f550"/>
                  </a:lnTo>
                  <a:lnTo>
                    <a:pt x="f6" y="f551"/>
                  </a:lnTo>
                  <a:lnTo>
                    <a:pt x="f552" y="f553"/>
                  </a:lnTo>
                  <a:cubicBezTo>
                    <a:pt x="f554" y="f555"/>
                    <a:pt x="f556" y="f557"/>
                    <a:pt x="f558" y="f559"/>
                  </a:cubicBezTo>
                  <a:cubicBezTo>
                    <a:pt x="f560" y="f561"/>
                    <a:pt x="f562" y="f563"/>
                    <a:pt x="f564" y="f565"/>
                  </a:cubicBezTo>
                  <a:cubicBezTo>
                    <a:pt x="f566" y="f567"/>
                    <a:pt x="f568" y="f569"/>
                    <a:pt x="f570" y="f571"/>
                  </a:cubicBezTo>
                  <a:cubicBezTo>
                    <a:pt x="f572" y="f573"/>
                    <a:pt x="f574" y="f575"/>
                    <a:pt x="f576" y="f577"/>
                  </a:cubicBezTo>
                  <a:cubicBezTo>
                    <a:pt x="f578" y="f579"/>
                    <a:pt x="f580" y="f581"/>
                    <a:pt x="f582" y="f583"/>
                  </a:cubicBezTo>
                  <a:cubicBezTo>
                    <a:pt x="f584" y="f585"/>
                    <a:pt x="f586" y="f587"/>
                    <a:pt x="f588" y="f589"/>
                  </a:cubicBezTo>
                  <a:cubicBezTo>
                    <a:pt x="f590" y="f591"/>
                    <a:pt x="f592" y="f593"/>
                    <a:pt x="f594" y="f595"/>
                  </a:cubicBezTo>
                  <a:cubicBezTo>
                    <a:pt x="f596" y="f597"/>
                    <a:pt x="f598" y="f599"/>
                    <a:pt x="f600" y="f601"/>
                  </a:cubicBezTo>
                  <a:cubicBezTo>
                    <a:pt x="f602" y="f603"/>
                    <a:pt x="f604" y="f605"/>
                    <a:pt x="f606" y="f607"/>
                  </a:cubicBezTo>
                  <a:cubicBezTo>
                    <a:pt x="f608" y="f609"/>
                    <a:pt x="f610" y="f611"/>
                    <a:pt x="f612" y="f613"/>
                  </a:cubicBezTo>
                  <a:cubicBezTo>
                    <a:pt x="f614" y="f615"/>
                    <a:pt x="f616" y="f617"/>
                    <a:pt x="f618" y="f619"/>
                  </a:cubicBezTo>
                  <a:cubicBezTo>
                    <a:pt x="f620" y="f621"/>
                    <a:pt x="f622" y="f623"/>
                    <a:pt x="f624" y="f625"/>
                  </a:cubicBezTo>
                  <a:cubicBezTo>
                    <a:pt x="f626" y="f627"/>
                    <a:pt x="f628" y="f629"/>
                    <a:pt x="f630" y="f631"/>
                  </a:cubicBezTo>
                  <a:cubicBezTo>
                    <a:pt x="f632" y="f633"/>
                    <a:pt x="f634" y="f635"/>
                    <a:pt x="f636" y="f637"/>
                  </a:cubicBezTo>
                  <a:cubicBezTo>
                    <a:pt x="f638" y="f639"/>
                    <a:pt x="f640" y="f641"/>
                    <a:pt x="f642" y="f643"/>
                  </a:cubicBezTo>
                  <a:cubicBezTo>
                    <a:pt x="f644" y="f645"/>
                    <a:pt x="f646" y="f647"/>
                    <a:pt x="f648" y="f649"/>
                  </a:cubicBezTo>
                  <a:cubicBezTo>
                    <a:pt x="f650" y="f651"/>
                    <a:pt x="f652" y="f653"/>
                    <a:pt x="f654" y="f655"/>
                  </a:cubicBezTo>
                  <a:cubicBezTo>
                    <a:pt x="f656" y="f657"/>
                    <a:pt x="f658" y="f659"/>
                    <a:pt x="f660" y="f661"/>
                  </a:cubicBezTo>
                  <a:cubicBezTo>
                    <a:pt x="f662" y="f663"/>
                    <a:pt x="f664" y="f665"/>
                    <a:pt x="f666" y="f667"/>
                  </a:cubicBezTo>
                  <a:cubicBezTo>
                    <a:pt x="f668" y="f669"/>
                    <a:pt x="f670" y="f671"/>
                    <a:pt x="f672" y="f673"/>
                  </a:cubicBezTo>
                  <a:cubicBezTo>
                    <a:pt x="f674" y="f675"/>
                    <a:pt x="f676" y="f677"/>
                    <a:pt x="f678" y="f679"/>
                  </a:cubicBezTo>
                  <a:cubicBezTo>
                    <a:pt x="f680" y="f681"/>
                    <a:pt x="f682" y="f683"/>
                    <a:pt x="f684" y="f685"/>
                  </a:cubicBezTo>
                  <a:cubicBezTo>
                    <a:pt x="f686" y="f687"/>
                    <a:pt x="f688" y="f689"/>
                    <a:pt x="f690" y="f691"/>
                  </a:cubicBezTo>
                  <a:cubicBezTo>
                    <a:pt x="f692" y="f693"/>
                    <a:pt x="f694" y="f695"/>
                    <a:pt x="f696" y="f697"/>
                  </a:cubicBezTo>
                  <a:cubicBezTo>
                    <a:pt x="f698" y="f699"/>
                    <a:pt x="f700" y="f701"/>
                    <a:pt x="f702" y="f703"/>
                  </a:cubicBezTo>
                  <a:cubicBezTo>
                    <a:pt x="f704" y="f705"/>
                    <a:pt x="f706" y="f707"/>
                    <a:pt x="f708" y="f709"/>
                  </a:cubicBezTo>
                  <a:cubicBezTo>
                    <a:pt x="f710" y="f711"/>
                    <a:pt x="f712" y="f713"/>
                    <a:pt x="f714" y="f715"/>
                  </a:cubicBezTo>
                  <a:cubicBezTo>
                    <a:pt x="f716" y="f717"/>
                    <a:pt x="f718" y="f719"/>
                    <a:pt x="f720" y="f721"/>
                  </a:cubicBezTo>
                  <a:cubicBezTo>
                    <a:pt x="f722" y="f723"/>
                    <a:pt x="f724" y="f725"/>
                    <a:pt x="f726" y="f727"/>
                  </a:cubicBezTo>
                  <a:cubicBezTo>
                    <a:pt x="f728" y="f729"/>
                    <a:pt x="f730" y="f731"/>
                    <a:pt x="f732" y="f733"/>
                  </a:cubicBezTo>
                  <a:cubicBezTo>
                    <a:pt x="f734" y="f735"/>
                    <a:pt x="f736" y="f737"/>
                    <a:pt x="f738" y="f739"/>
                  </a:cubicBezTo>
                  <a:cubicBezTo>
                    <a:pt x="f740" y="f741"/>
                    <a:pt x="f742" y="f743"/>
                    <a:pt x="f744" y="f745"/>
                  </a:cubicBezTo>
                  <a:cubicBezTo>
                    <a:pt x="f746" y="f747"/>
                    <a:pt x="f748" y="f749"/>
                    <a:pt x="f750" y="f751"/>
                  </a:cubicBezTo>
                  <a:cubicBezTo>
                    <a:pt x="f752" y="f753"/>
                    <a:pt x="f754" y="f755"/>
                    <a:pt x="f756" y="f757"/>
                  </a:cubicBezTo>
                  <a:cubicBezTo>
                    <a:pt x="f758" y="f759"/>
                    <a:pt x="f760" y="f761"/>
                    <a:pt x="f762" y="f763"/>
                  </a:cubicBezTo>
                  <a:cubicBezTo>
                    <a:pt x="f764" y="f765"/>
                    <a:pt x="f766" y="f767"/>
                    <a:pt x="f768" y="f769"/>
                  </a:cubicBezTo>
                  <a:cubicBezTo>
                    <a:pt x="f770" y="f771"/>
                    <a:pt x="f772" y="f773"/>
                    <a:pt x="f774" y="f775"/>
                  </a:cubicBezTo>
                  <a:cubicBezTo>
                    <a:pt x="f776" y="f777"/>
                    <a:pt x="f778" y="f779"/>
                    <a:pt x="f780" y="f781"/>
                  </a:cubicBezTo>
                  <a:cubicBezTo>
                    <a:pt x="f782" y="f783"/>
                    <a:pt x="f784" y="f785"/>
                    <a:pt x="f786" y="f787"/>
                  </a:cubicBezTo>
                  <a:cubicBezTo>
                    <a:pt x="f788" y="f789"/>
                    <a:pt x="f790" y="f791"/>
                    <a:pt x="f792" y="f793"/>
                  </a:cubicBezTo>
                  <a:cubicBezTo>
                    <a:pt x="f794" y="f795"/>
                    <a:pt x="f796" y="f797"/>
                    <a:pt x="f798" y="f799"/>
                  </a:cubicBezTo>
                  <a:cubicBezTo>
                    <a:pt x="f800" y="f801"/>
                    <a:pt x="f802" y="f803"/>
                    <a:pt x="f804" y="f805"/>
                  </a:cubicBezTo>
                  <a:cubicBezTo>
                    <a:pt x="f806" y="f807"/>
                    <a:pt x="f808" y="f809"/>
                    <a:pt x="f810" y="f811"/>
                  </a:cubicBezTo>
                  <a:cubicBezTo>
                    <a:pt x="f812" y="f813"/>
                    <a:pt x="f814" y="f815"/>
                    <a:pt x="f816" y="f817"/>
                  </a:cubicBezTo>
                  <a:cubicBezTo>
                    <a:pt x="f818" y="f819"/>
                    <a:pt x="f820" y="f821"/>
                    <a:pt x="f822" y="f823"/>
                  </a:cubicBezTo>
                  <a:cubicBezTo>
                    <a:pt x="f824" y="f825"/>
                    <a:pt x="f826" y="f827"/>
                    <a:pt x="f828" y="f829"/>
                  </a:cubicBezTo>
                  <a:cubicBezTo>
                    <a:pt x="f830" y="f831"/>
                    <a:pt x="f832" y="f833"/>
                    <a:pt x="f834" y="f835"/>
                  </a:cubicBezTo>
                  <a:cubicBezTo>
                    <a:pt x="f836" y="f837"/>
                    <a:pt x="f838" y="f839"/>
                    <a:pt x="f840" y="f841"/>
                  </a:cubicBezTo>
                  <a:cubicBezTo>
                    <a:pt x="f842" y="f843"/>
                    <a:pt x="f844" y="f845"/>
                    <a:pt x="f846" y="f847"/>
                  </a:cubicBezTo>
                  <a:cubicBezTo>
                    <a:pt x="f848" y="f849"/>
                    <a:pt x="f850" y="f851"/>
                    <a:pt x="f852" y="f853"/>
                  </a:cubicBezTo>
                  <a:cubicBezTo>
                    <a:pt x="f854" y="f855"/>
                    <a:pt x="f856" y="f857"/>
                    <a:pt x="f858" y="f859"/>
                  </a:cubicBezTo>
                  <a:cubicBezTo>
                    <a:pt x="f860" y="f861"/>
                    <a:pt x="f862" y="f863"/>
                    <a:pt x="f864" y="f865"/>
                  </a:cubicBezTo>
                  <a:cubicBezTo>
                    <a:pt x="f866" y="f867"/>
                    <a:pt x="f868" y="f869"/>
                    <a:pt x="f870" y="f871"/>
                  </a:cubicBezTo>
                  <a:cubicBezTo>
                    <a:pt x="f872" y="f873"/>
                    <a:pt x="f874" y="f875"/>
                    <a:pt x="f876" y="f877"/>
                  </a:cubicBezTo>
                  <a:cubicBezTo>
                    <a:pt x="f878" y="f879"/>
                    <a:pt x="f880" y="f881"/>
                    <a:pt x="f882" y="f883"/>
                  </a:cubicBezTo>
                  <a:cubicBezTo>
                    <a:pt x="f884" y="f885"/>
                    <a:pt x="f886" y="f887"/>
                    <a:pt x="f888" y="f889"/>
                  </a:cubicBezTo>
                  <a:cubicBezTo>
                    <a:pt x="f890" y="f891"/>
                    <a:pt x="f892" y="f893"/>
                    <a:pt x="f894" y="f895"/>
                  </a:cubicBezTo>
                  <a:cubicBezTo>
                    <a:pt x="f896" y="f897"/>
                    <a:pt x="f898" y="f899"/>
                    <a:pt x="f900" y="f901"/>
                  </a:cubicBezTo>
                  <a:cubicBezTo>
                    <a:pt x="f902" y="f903"/>
                    <a:pt x="f904" y="f905"/>
                    <a:pt x="f906" y="f907"/>
                  </a:cubicBezTo>
                  <a:cubicBezTo>
                    <a:pt x="f908" y="f909"/>
                    <a:pt x="f910" y="f911"/>
                    <a:pt x="f912" y="f913"/>
                  </a:cubicBezTo>
                  <a:cubicBezTo>
                    <a:pt x="f914" y="f915"/>
                    <a:pt x="f916" y="f917"/>
                    <a:pt x="f918" y="f919"/>
                  </a:cubicBezTo>
                  <a:cubicBezTo>
                    <a:pt x="f920" y="f921"/>
                    <a:pt x="f922" y="f923"/>
                    <a:pt x="f924" y="f925"/>
                  </a:cubicBezTo>
                  <a:cubicBezTo>
                    <a:pt x="f926" y="f927"/>
                    <a:pt x="f928" y="f929"/>
                    <a:pt x="f930" y="f931"/>
                  </a:cubicBezTo>
                  <a:cubicBezTo>
                    <a:pt x="f932" y="f933"/>
                    <a:pt x="f934" y="f935"/>
                    <a:pt x="f936" y="f937"/>
                  </a:cubicBezTo>
                  <a:cubicBezTo>
                    <a:pt x="f938" y="f939"/>
                    <a:pt x="f940" y="f941"/>
                    <a:pt x="f942" y="f943"/>
                  </a:cubicBezTo>
                  <a:cubicBezTo>
                    <a:pt x="f944" y="f945"/>
                    <a:pt x="f946" y="f947"/>
                    <a:pt x="f948" y="f949"/>
                  </a:cubicBezTo>
                  <a:cubicBezTo>
                    <a:pt x="f950" y="f951"/>
                    <a:pt x="f952" y="f953"/>
                    <a:pt x="f954" y="f955"/>
                  </a:cubicBezTo>
                  <a:cubicBezTo>
                    <a:pt x="f956" y="f957"/>
                    <a:pt x="f958" y="f959"/>
                    <a:pt x="f960" y="f961"/>
                  </a:cubicBezTo>
                  <a:cubicBezTo>
                    <a:pt x="f962" y="f963"/>
                    <a:pt x="f964" y="f965"/>
                    <a:pt x="f966" y="f967"/>
                  </a:cubicBezTo>
                  <a:cubicBezTo>
                    <a:pt x="f968" y="f969"/>
                    <a:pt x="f970" y="f971"/>
                    <a:pt x="f972" y="f973"/>
                  </a:cubicBezTo>
                  <a:cubicBezTo>
                    <a:pt x="f974" y="f975"/>
                    <a:pt x="f976" y="f977"/>
                    <a:pt x="f978" y="f979"/>
                  </a:cubicBezTo>
                  <a:cubicBezTo>
                    <a:pt x="f980" y="f981"/>
                    <a:pt x="f982" y="f983"/>
                    <a:pt x="f984" y="f985"/>
                  </a:cubicBezTo>
                  <a:cubicBezTo>
                    <a:pt x="f986" y="f987"/>
                    <a:pt x="f988" y="f989"/>
                    <a:pt x="f990" y="f991"/>
                  </a:cubicBezTo>
                  <a:cubicBezTo>
                    <a:pt x="f992" y="f993"/>
                    <a:pt x="f994" y="f995"/>
                    <a:pt x="f996" y="f997"/>
                  </a:cubicBezTo>
                  <a:cubicBezTo>
                    <a:pt x="f998" y="f999"/>
                    <a:pt x="f1000" y="f1001"/>
                    <a:pt x="f1002" y="f1003"/>
                  </a:cubicBezTo>
                  <a:cubicBezTo>
                    <a:pt x="f1004" y="f1005"/>
                    <a:pt x="f1006" y="f1007"/>
                    <a:pt x="f1008" y="f1009"/>
                  </a:cubicBezTo>
                  <a:cubicBezTo>
                    <a:pt x="f1010" y="f1011"/>
                    <a:pt x="f1012" y="f1013"/>
                    <a:pt x="f1014" y="f1015"/>
                  </a:cubicBezTo>
                  <a:cubicBezTo>
                    <a:pt x="f1016" y="f1017"/>
                    <a:pt x="f1018" y="f1019"/>
                    <a:pt x="f1020" y="f1021"/>
                  </a:cubicBezTo>
                  <a:cubicBezTo>
                    <a:pt x="f1022" y="f1023"/>
                    <a:pt x="f1024" y="f1025"/>
                    <a:pt x="f1026" y="f1027"/>
                  </a:cubicBezTo>
                  <a:cubicBezTo>
                    <a:pt x="f1028" y="f1029"/>
                    <a:pt x="f1030" y="f1031"/>
                    <a:pt x="f1032" y="f1033"/>
                  </a:cubicBezTo>
                  <a:cubicBezTo>
                    <a:pt x="f1034" y="f1035"/>
                    <a:pt x="f1036" y="f1037"/>
                    <a:pt x="f1038" y="f1039"/>
                  </a:cubicBezTo>
                  <a:cubicBezTo>
                    <a:pt x="f1040" y="f1041"/>
                    <a:pt x="f1042" y="f1043"/>
                    <a:pt x="f1044" y="f1045"/>
                  </a:cubicBezTo>
                  <a:cubicBezTo>
                    <a:pt x="f1046" y="f1047"/>
                    <a:pt x="f1048" y="f1049"/>
                    <a:pt x="f1050" y="f1051"/>
                  </a:cubicBezTo>
                  <a:cubicBezTo>
                    <a:pt x="f1052" y="f1053"/>
                    <a:pt x="f1054" y="f1055"/>
                    <a:pt x="f1056" y="f1057"/>
                  </a:cubicBezTo>
                  <a:cubicBezTo>
                    <a:pt x="f1058" y="f1059"/>
                    <a:pt x="f1060" y="f1061"/>
                    <a:pt x="f1062" y="f1063"/>
                  </a:cubicBezTo>
                  <a:lnTo>
                    <a:pt x="f5" y="f1064"/>
                  </a:lnTo>
                  <a:close/>
                </a:path>
              </a:pathLst>
            </a:custGeom>
            <a:blipFill>
              <a:blip r:embed="rId3">
                <a:alphaModFix amt="57000"/>
              </a:blip>
              <a:tile sx="100000" sy="100000" algn="tl"/>
            </a:blip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grpSp>
      <p:pic>
        <p:nvPicPr>
          <p:cNvPr id="10" name="Picture 9" descr="A close-up of a badge&#10;&#10;Description automatically generated">
            <a:extLst>
              <a:ext uri="{FF2B5EF4-FFF2-40B4-BE49-F238E27FC236}">
                <a16:creationId xmlns:a16="http://schemas.microsoft.com/office/drawing/2014/main" id="{E7ECB555-36BA-5652-A27A-DC7E9D5D67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305" y="4645136"/>
            <a:ext cx="1324240" cy="17605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4">
            <a:extLst>
              <a:ext uri="{FF2B5EF4-FFF2-40B4-BE49-F238E27FC236}">
                <a16:creationId xmlns:a16="http://schemas.microsoft.com/office/drawing/2014/main" id="{ABE82C87-7C89-0C0C-D9F5-D8E43C81E25C}"/>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3" name="Title 1">
            <a:extLst>
              <a:ext uri="{FF2B5EF4-FFF2-40B4-BE49-F238E27FC236}">
                <a16:creationId xmlns:a16="http://schemas.microsoft.com/office/drawing/2014/main" id="{230F60A1-C7C9-2CB8-565B-4ACC8D7CC7C0}"/>
              </a:ext>
            </a:extLst>
          </p:cNvPr>
          <p:cNvSpPr txBox="1">
            <a:spLocks noGrp="1"/>
          </p:cNvSpPr>
          <p:nvPr>
            <p:ph type="title"/>
          </p:nvPr>
        </p:nvSpPr>
        <p:spPr>
          <a:xfrm>
            <a:off x="1331092" y="565739"/>
            <a:ext cx="9745885" cy="1124949"/>
          </a:xfrm>
        </p:spPr>
        <p:txBody>
          <a:bodyPr/>
          <a:lstStyle/>
          <a:p>
            <a:pPr lvl="0"/>
            <a:r>
              <a:rPr lang="en-US" sz="3700" dirty="0">
                <a:solidFill>
                  <a:srgbClr val="FFFFFF"/>
                </a:solidFill>
              </a:rPr>
              <a:t>Hurricane Michael Response </a:t>
            </a:r>
            <a:br>
              <a:rPr lang="en-US" sz="3700" dirty="0">
                <a:solidFill>
                  <a:srgbClr val="FFFFFF"/>
                </a:solidFill>
              </a:rPr>
            </a:br>
            <a:r>
              <a:rPr lang="en-US" sz="3700" dirty="0">
                <a:solidFill>
                  <a:srgbClr val="FFFFFF"/>
                </a:solidFill>
              </a:rPr>
              <a:t>2018</a:t>
            </a:r>
          </a:p>
        </p:txBody>
      </p:sp>
      <p:sp>
        <p:nvSpPr>
          <p:cNvPr id="4" name="Freeform: Shape 16">
            <a:extLst>
              <a:ext uri="{FF2B5EF4-FFF2-40B4-BE49-F238E27FC236}">
                <a16:creationId xmlns:a16="http://schemas.microsoft.com/office/drawing/2014/main" id="{AE832D1E-47E4-F212-374E-2617C2F14F1E}"/>
              </a:ext>
            </a:extLst>
          </p:cNvPr>
          <p:cNvSpPr>
            <a:spLocks noMove="1" noResize="1"/>
          </p:cNvSpPr>
          <p:nvPr/>
        </p:nvSpPr>
        <p:spPr>
          <a:xfrm>
            <a:off x="0" y="681035"/>
            <a:ext cx="1170294" cy="274630"/>
          </a:xfrm>
          <a:custGeom>
            <a:avLst/>
            <a:gdLst>
              <a:gd name="f0" fmla="val 10800000"/>
              <a:gd name="f1" fmla="val 5400000"/>
              <a:gd name="f2" fmla="val 180"/>
              <a:gd name="f3" fmla="val w"/>
              <a:gd name="f4" fmla="val h"/>
              <a:gd name="f5" fmla="val 0"/>
              <a:gd name="f6" fmla="val 1170294"/>
              <a:gd name="f7" fmla="val 274629"/>
              <a:gd name="f8" fmla="val 453342"/>
              <a:gd name="f9" fmla="val 689085"/>
              <a:gd name="f10" fmla="val 235744"/>
              <a:gd name="f11" fmla="val 924829"/>
              <a:gd name="f12" fmla="val 245465"/>
              <a:gd name="f13" fmla="val 1153282"/>
              <a:gd name="f14" fmla="val 264908"/>
              <a:gd name="f15" fmla="val 38885"/>
              <a:gd name="f16" fmla="val 215168"/>
              <a:gd name="f17" fmla="val 59462"/>
              <a:gd name="f18" fmla="val 20577"/>
              <a:gd name="f19" fmla="+- 0 0 -90"/>
              <a:gd name="f20" fmla="*/ f3 1 1170294"/>
              <a:gd name="f21" fmla="*/ f4 1 274629"/>
              <a:gd name="f22" fmla="+- f7 0 f5"/>
              <a:gd name="f23" fmla="+- f6 0 f5"/>
              <a:gd name="f24" fmla="*/ f19 f0 1"/>
              <a:gd name="f25" fmla="*/ f23 1 1170294"/>
              <a:gd name="f26" fmla="*/ f22 1 274629"/>
              <a:gd name="f27" fmla="*/ 453342 f23 1"/>
              <a:gd name="f28" fmla="*/ 0 f22 1"/>
              <a:gd name="f29" fmla="*/ 689085 f23 1"/>
              <a:gd name="f30" fmla="*/ 235744 f22 1"/>
              <a:gd name="f31" fmla="*/ 924829 f23 1"/>
              <a:gd name="f32" fmla="*/ 1170294 f23 1"/>
              <a:gd name="f33" fmla="*/ 245465 f22 1"/>
              <a:gd name="f34" fmla="*/ 1153282 f23 1"/>
              <a:gd name="f35" fmla="*/ 264908 f22 1"/>
              <a:gd name="f36" fmla="*/ 38885 f22 1"/>
              <a:gd name="f37" fmla="*/ 274629 f22 1"/>
              <a:gd name="f38" fmla="*/ 215168 f23 1"/>
              <a:gd name="f39" fmla="*/ 0 f23 1"/>
              <a:gd name="f40" fmla="*/ 59462 f22 1"/>
              <a:gd name="f41" fmla="*/ 20577 f22 1"/>
              <a:gd name="f42" fmla="*/ f24 1 f2"/>
              <a:gd name="f43" fmla="*/ f27 1 1170294"/>
              <a:gd name="f44" fmla="*/ f28 1 274629"/>
              <a:gd name="f45" fmla="*/ f29 1 1170294"/>
              <a:gd name="f46" fmla="*/ f30 1 274629"/>
              <a:gd name="f47" fmla="*/ f31 1 1170294"/>
              <a:gd name="f48" fmla="*/ f32 1 1170294"/>
              <a:gd name="f49" fmla="*/ f33 1 274629"/>
              <a:gd name="f50" fmla="*/ f34 1 1170294"/>
              <a:gd name="f51" fmla="*/ f35 1 274629"/>
              <a:gd name="f52" fmla="*/ f36 1 274629"/>
              <a:gd name="f53" fmla="*/ f37 1 274629"/>
              <a:gd name="f54" fmla="*/ f38 1 1170294"/>
              <a:gd name="f55" fmla="*/ f39 1 1170294"/>
              <a:gd name="f56" fmla="*/ f40 1 274629"/>
              <a:gd name="f57" fmla="*/ f41 1 274629"/>
              <a:gd name="f58" fmla="*/ f5 1 f25"/>
              <a:gd name="f59" fmla="*/ f6 1 f25"/>
              <a:gd name="f60" fmla="*/ f5 1 f26"/>
              <a:gd name="f61" fmla="*/ f7 1 f26"/>
              <a:gd name="f62" fmla="+- f42 0 f1"/>
              <a:gd name="f63" fmla="*/ f43 1 f25"/>
              <a:gd name="f64" fmla="*/ f44 1 f26"/>
              <a:gd name="f65" fmla="*/ f45 1 f25"/>
              <a:gd name="f66" fmla="*/ f46 1 f26"/>
              <a:gd name="f67" fmla="*/ f47 1 f25"/>
              <a:gd name="f68" fmla="*/ f48 1 f25"/>
              <a:gd name="f69" fmla="*/ f49 1 f26"/>
              <a:gd name="f70" fmla="*/ f50 1 f25"/>
              <a:gd name="f71" fmla="*/ f51 1 f26"/>
              <a:gd name="f72" fmla="*/ f52 1 f26"/>
              <a:gd name="f73" fmla="*/ f53 1 f26"/>
              <a:gd name="f74" fmla="*/ f54 1 f25"/>
              <a:gd name="f75" fmla="*/ f55 1 f25"/>
              <a:gd name="f76" fmla="*/ f56 1 f26"/>
              <a:gd name="f77" fmla="*/ f57 1 f26"/>
              <a:gd name="f78" fmla="*/ f58 f20 1"/>
              <a:gd name="f79" fmla="*/ f59 f20 1"/>
              <a:gd name="f80" fmla="*/ f61 f21 1"/>
              <a:gd name="f81" fmla="*/ f60 f21 1"/>
              <a:gd name="f82" fmla="*/ f63 f20 1"/>
              <a:gd name="f83" fmla="*/ f64 f21 1"/>
              <a:gd name="f84" fmla="*/ f65 f20 1"/>
              <a:gd name="f85" fmla="*/ f66 f21 1"/>
              <a:gd name="f86" fmla="*/ f67 f20 1"/>
              <a:gd name="f87" fmla="*/ f68 f20 1"/>
              <a:gd name="f88" fmla="*/ f69 f21 1"/>
              <a:gd name="f89" fmla="*/ f70 f20 1"/>
              <a:gd name="f90" fmla="*/ f71 f21 1"/>
              <a:gd name="f91" fmla="*/ f72 f21 1"/>
              <a:gd name="f92" fmla="*/ f73 f21 1"/>
              <a:gd name="f93" fmla="*/ f74 f20 1"/>
              <a:gd name="f94" fmla="*/ f75 f20 1"/>
              <a:gd name="f95" fmla="*/ f76 f21 1"/>
              <a:gd name="f96" fmla="*/ f77 f21 1"/>
            </a:gdLst>
            <a:ahLst/>
            <a:cxnLst>
              <a:cxn ang="3cd4">
                <a:pos x="hc" y="t"/>
              </a:cxn>
              <a:cxn ang="0">
                <a:pos x="r" y="vc"/>
              </a:cxn>
              <a:cxn ang="cd4">
                <a:pos x="hc" y="b"/>
              </a:cxn>
              <a:cxn ang="cd2">
                <a:pos x="l" y="vc"/>
              </a:cxn>
              <a:cxn ang="f62">
                <a:pos x="f82" y="f83"/>
              </a:cxn>
              <a:cxn ang="f62">
                <a:pos x="f84" y="f85"/>
              </a:cxn>
              <a:cxn ang="f62">
                <a:pos x="f86" y="f83"/>
              </a:cxn>
              <a:cxn ang="f62">
                <a:pos x="f87" y="f88"/>
              </a:cxn>
              <a:cxn ang="f62">
                <a:pos x="f89" y="f90"/>
              </a:cxn>
              <a:cxn ang="f62">
                <a:pos x="f86" y="f91"/>
              </a:cxn>
              <a:cxn ang="f62">
                <a:pos x="f84" y="f92"/>
              </a:cxn>
              <a:cxn ang="f62">
                <a:pos x="f82" y="f91"/>
              </a:cxn>
              <a:cxn ang="f62">
                <a:pos x="f93" y="f92"/>
              </a:cxn>
              <a:cxn ang="f62">
                <a:pos x="f94" y="f95"/>
              </a:cxn>
              <a:cxn ang="f62">
                <a:pos x="f94" y="f96"/>
              </a:cxn>
              <a:cxn ang="f62">
                <a:pos x="f93" y="f85"/>
              </a:cxn>
            </a:cxnLst>
            <a:rect l="f78" t="f81" r="f79" b="f80"/>
            <a:pathLst>
              <a:path w="1170294" h="274629">
                <a:moveTo>
                  <a:pt x="f8" y="f5"/>
                </a:moveTo>
                <a:lnTo>
                  <a:pt x="f9" y="f10"/>
                </a:lnTo>
                <a:lnTo>
                  <a:pt x="f11" y="f5"/>
                </a:lnTo>
                <a:lnTo>
                  <a:pt x="f6" y="f12"/>
                </a:lnTo>
                <a:lnTo>
                  <a:pt x="f13" y="f14"/>
                </a:lnTo>
                <a:lnTo>
                  <a:pt x="f11" y="f15"/>
                </a:lnTo>
                <a:lnTo>
                  <a:pt x="f9" y="f7"/>
                </a:lnTo>
                <a:lnTo>
                  <a:pt x="f8" y="f15"/>
                </a:lnTo>
                <a:lnTo>
                  <a:pt x="f16" y="f7"/>
                </a:lnTo>
                <a:lnTo>
                  <a:pt x="f5" y="f17"/>
                </a:lnTo>
                <a:lnTo>
                  <a:pt x="f5" y="f18"/>
                </a:lnTo>
                <a:lnTo>
                  <a:pt x="f16" y="f10"/>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5" name="Freeform: Shape 18">
            <a:extLst>
              <a:ext uri="{FF2B5EF4-FFF2-40B4-BE49-F238E27FC236}">
                <a16:creationId xmlns:a16="http://schemas.microsoft.com/office/drawing/2014/main" id="{8923A28B-E1B3-B4D9-5A47-DF5DB597AF15}"/>
              </a:ext>
            </a:extLst>
          </p:cNvPr>
          <p:cNvSpPr>
            <a:spLocks noMove="1" noResize="1"/>
          </p:cNvSpPr>
          <p:nvPr/>
        </p:nvSpPr>
        <p:spPr>
          <a:xfrm>
            <a:off x="0" y="1116070"/>
            <a:ext cx="1170294" cy="274630"/>
          </a:xfrm>
          <a:custGeom>
            <a:avLst/>
            <a:gdLst>
              <a:gd name="f0" fmla="val 10800000"/>
              <a:gd name="f1" fmla="val 5400000"/>
              <a:gd name="f2" fmla="val 180"/>
              <a:gd name="f3" fmla="val w"/>
              <a:gd name="f4" fmla="val h"/>
              <a:gd name="f5" fmla="val 0"/>
              <a:gd name="f6" fmla="val 1170294"/>
              <a:gd name="f7" fmla="val 274629"/>
              <a:gd name="f8" fmla="val 453342"/>
              <a:gd name="f9" fmla="val 689085"/>
              <a:gd name="f10" fmla="val 238174"/>
              <a:gd name="f11" fmla="val 924829"/>
              <a:gd name="f12" fmla="val 247895"/>
              <a:gd name="f13" fmla="val 1153282"/>
              <a:gd name="f14" fmla="val 264908"/>
              <a:gd name="f15" fmla="val 38885"/>
              <a:gd name="f16" fmla="val 215168"/>
              <a:gd name="f17" fmla="val 59462"/>
              <a:gd name="f18" fmla="val 20789"/>
              <a:gd name="f19" fmla="+- 0 0 -90"/>
              <a:gd name="f20" fmla="*/ f3 1 1170294"/>
              <a:gd name="f21" fmla="*/ f4 1 274629"/>
              <a:gd name="f22" fmla="+- f7 0 f5"/>
              <a:gd name="f23" fmla="+- f6 0 f5"/>
              <a:gd name="f24" fmla="*/ f19 f0 1"/>
              <a:gd name="f25" fmla="*/ f23 1 1170294"/>
              <a:gd name="f26" fmla="*/ f22 1 274629"/>
              <a:gd name="f27" fmla="*/ 453342 f23 1"/>
              <a:gd name="f28" fmla="*/ 0 f22 1"/>
              <a:gd name="f29" fmla="*/ 689085 f23 1"/>
              <a:gd name="f30" fmla="*/ 238174 f22 1"/>
              <a:gd name="f31" fmla="*/ 924829 f23 1"/>
              <a:gd name="f32" fmla="*/ 1170294 f23 1"/>
              <a:gd name="f33" fmla="*/ 247895 f22 1"/>
              <a:gd name="f34" fmla="*/ 1153282 f23 1"/>
              <a:gd name="f35" fmla="*/ 264908 f22 1"/>
              <a:gd name="f36" fmla="*/ 38885 f22 1"/>
              <a:gd name="f37" fmla="*/ 274629 f22 1"/>
              <a:gd name="f38" fmla="*/ 215168 f23 1"/>
              <a:gd name="f39" fmla="*/ 0 f23 1"/>
              <a:gd name="f40" fmla="*/ 59462 f22 1"/>
              <a:gd name="f41" fmla="*/ 20789 f22 1"/>
              <a:gd name="f42" fmla="*/ f24 1 f2"/>
              <a:gd name="f43" fmla="*/ f27 1 1170294"/>
              <a:gd name="f44" fmla="*/ f28 1 274629"/>
              <a:gd name="f45" fmla="*/ f29 1 1170294"/>
              <a:gd name="f46" fmla="*/ f30 1 274629"/>
              <a:gd name="f47" fmla="*/ f31 1 1170294"/>
              <a:gd name="f48" fmla="*/ f32 1 1170294"/>
              <a:gd name="f49" fmla="*/ f33 1 274629"/>
              <a:gd name="f50" fmla="*/ f34 1 1170294"/>
              <a:gd name="f51" fmla="*/ f35 1 274629"/>
              <a:gd name="f52" fmla="*/ f36 1 274629"/>
              <a:gd name="f53" fmla="*/ f37 1 274629"/>
              <a:gd name="f54" fmla="*/ f38 1 1170294"/>
              <a:gd name="f55" fmla="*/ f39 1 1170294"/>
              <a:gd name="f56" fmla="*/ f40 1 274629"/>
              <a:gd name="f57" fmla="*/ f41 1 274629"/>
              <a:gd name="f58" fmla="*/ f5 1 f25"/>
              <a:gd name="f59" fmla="*/ f6 1 f25"/>
              <a:gd name="f60" fmla="*/ f5 1 f26"/>
              <a:gd name="f61" fmla="*/ f7 1 f26"/>
              <a:gd name="f62" fmla="+- f42 0 f1"/>
              <a:gd name="f63" fmla="*/ f43 1 f25"/>
              <a:gd name="f64" fmla="*/ f44 1 f26"/>
              <a:gd name="f65" fmla="*/ f45 1 f25"/>
              <a:gd name="f66" fmla="*/ f46 1 f26"/>
              <a:gd name="f67" fmla="*/ f47 1 f25"/>
              <a:gd name="f68" fmla="*/ f48 1 f25"/>
              <a:gd name="f69" fmla="*/ f49 1 f26"/>
              <a:gd name="f70" fmla="*/ f50 1 f25"/>
              <a:gd name="f71" fmla="*/ f51 1 f26"/>
              <a:gd name="f72" fmla="*/ f52 1 f26"/>
              <a:gd name="f73" fmla="*/ f53 1 f26"/>
              <a:gd name="f74" fmla="*/ f54 1 f25"/>
              <a:gd name="f75" fmla="*/ f55 1 f25"/>
              <a:gd name="f76" fmla="*/ f56 1 f26"/>
              <a:gd name="f77" fmla="*/ f57 1 f26"/>
              <a:gd name="f78" fmla="*/ f58 f20 1"/>
              <a:gd name="f79" fmla="*/ f59 f20 1"/>
              <a:gd name="f80" fmla="*/ f61 f21 1"/>
              <a:gd name="f81" fmla="*/ f60 f21 1"/>
              <a:gd name="f82" fmla="*/ f63 f20 1"/>
              <a:gd name="f83" fmla="*/ f64 f21 1"/>
              <a:gd name="f84" fmla="*/ f65 f20 1"/>
              <a:gd name="f85" fmla="*/ f66 f21 1"/>
              <a:gd name="f86" fmla="*/ f67 f20 1"/>
              <a:gd name="f87" fmla="*/ f68 f20 1"/>
              <a:gd name="f88" fmla="*/ f69 f21 1"/>
              <a:gd name="f89" fmla="*/ f70 f20 1"/>
              <a:gd name="f90" fmla="*/ f71 f21 1"/>
              <a:gd name="f91" fmla="*/ f72 f21 1"/>
              <a:gd name="f92" fmla="*/ f73 f21 1"/>
              <a:gd name="f93" fmla="*/ f74 f20 1"/>
              <a:gd name="f94" fmla="*/ f75 f20 1"/>
              <a:gd name="f95" fmla="*/ f76 f21 1"/>
              <a:gd name="f96" fmla="*/ f77 f21 1"/>
            </a:gdLst>
            <a:ahLst/>
            <a:cxnLst>
              <a:cxn ang="3cd4">
                <a:pos x="hc" y="t"/>
              </a:cxn>
              <a:cxn ang="0">
                <a:pos x="r" y="vc"/>
              </a:cxn>
              <a:cxn ang="cd4">
                <a:pos x="hc" y="b"/>
              </a:cxn>
              <a:cxn ang="cd2">
                <a:pos x="l" y="vc"/>
              </a:cxn>
              <a:cxn ang="f62">
                <a:pos x="f82" y="f83"/>
              </a:cxn>
              <a:cxn ang="f62">
                <a:pos x="f84" y="f85"/>
              </a:cxn>
              <a:cxn ang="f62">
                <a:pos x="f86" y="f83"/>
              </a:cxn>
              <a:cxn ang="f62">
                <a:pos x="f87" y="f88"/>
              </a:cxn>
              <a:cxn ang="f62">
                <a:pos x="f89" y="f90"/>
              </a:cxn>
              <a:cxn ang="f62">
                <a:pos x="f86" y="f91"/>
              </a:cxn>
              <a:cxn ang="f62">
                <a:pos x="f84" y="f92"/>
              </a:cxn>
              <a:cxn ang="f62">
                <a:pos x="f82" y="f91"/>
              </a:cxn>
              <a:cxn ang="f62">
                <a:pos x="f93" y="f92"/>
              </a:cxn>
              <a:cxn ang="f62">
                <a:pos x="f94" y="f95"/>
              </a:cxn>
              <a:cxn ang="f62">
                <a:pos x="f94" y="f96"/>
              </a:cxn>
              <a:cxn ang="f62">
                <a:pos x="f93" y="f85"/>
              </a:cxn>
            </a:cxnLst>
            <a:rect l="f78" t="f81" r="f79" b="f80"/>
            <a:pathLst>
              <a:path w="1170294" h="274629">
                <a:moveTo>
                  <a:pt x="f8" y="f5"/>
                </a:moveTo>
                <a:lnTo>
                  <a:pt x="f9" y="f10"/>
                </a:lnTo>
                <a:lnTo>
                  <a:pt x="f11" y="f5"/>
                </a:lnTo>
                <a:lnTo>
                  <a:pt x="f6" y="f12"/>
                </a:lnTo>
                <a:lnTo>
                  <a:pt x="f13" y="f14"/>
                </a:lnTo>
                <a:lnTo>
                  <a:pt x="f11" y="f15"/>
                </a:lnTo>
                <a:lnTo>
                  <a:pt x="f9" y="f7"/>
                </a:lnTo>
                <a:lnTo>
                  <a:pt x="f8" y="f15"/>
                </a:lnTo>
                <a:lnTo>
                  <a:pt x="f16" y="f7"/>
                </a:lnTo>
                <a:lnTo>
                  <a:pt x="f5" y="f17"/>
                </a:lnTo>
                <a:lnTo>
                  <a:pt x="f5" y="f18"/>
                </a:lnTo>
                <a:lnTo>
                  <a:pt x="f16" y="f10"/>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6" name="Rectangle 20">
            <a:extLst>
              <a:ext uri="{FF2B5EF4-FFF2-40B4-BE49-F238E27FC236}">
                <a16:creationId xmlns:a16="http://schemas.microsoft.com/office/drawing/2014/main" id="{36BB95F4-A8C7-0DA5-7CCC-097C0C7F74D0}"/>
              </a:ext>
            </a:extLst>
          </p:cNvPr>
          <p:cNvSpPr>
            <a:spLocks noMove="1" noResize="1"/>
          </p:cNvSpPr>
          <p:nvPr/>
        </p:nvSpPr>
        <p:spPr>
          <a:xfrm>
            <a:off x="836767" y="2256428"/>
            <a:ext cx="10855281" cy="3963393"/>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7" name="Rectangle 22">
            <a:extLst>
              <a:ext uri="{FF2B5EF4-FFF2-40B4-BE49-F238E27FC236}">
                <a16:creationId xmlns:a16="http://schemas.microsoft.com/office/drawing/2014/main" id="{79B454FE-E87C-82FA-1219-DC2EE9151103}"/>
              </a:ext>
            </a:extLst>
          </p:cNvPr>
          <p:cNvSpPr>
            <a:spLocks noMove="1" noResize="1"/>
          </p:cNvSpPr>
          <p:nvPr/>
        </p:nvSpPr>
        <p:spPr>
          <a:xfrm>
            <a:off x="838203" y="2256428"/>
            <a:ext cx="10853845" cy="3955008"/>
          </a:xfrm>
          <a:prstGeom prst="rect">
            <a:avLst/>
          </a:prstGeom>
          <a:solidFill>
            <a:srgbClr val="000000"/>
          </a:solidFill>
          <a:ln w="28575"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8" name="Rectangle 24">
            <a:extLst>
              <a:ext uri="{FF2B5EF4-FFF2-40B4-BE49-F238E27FC236}">
                <a16:creationId xmlns:a16="http://schemas.microsoft.com/office/drawing/2014/main" id="{3DD8E0AD-C1AB-0E6B-2BAC-6E69F15B8F0D}"/>
              </a:ext>
            </a:extLst>
          </p:cNvPr>
          <p:cNvSpPr>
            <a:spLocks noMove="1" noResize="1"/>
          </p:cNvSpPr>
          <p:nvPr/>
        </p:nvSpPr>
        <p:spPr>
          <a:xfrm>
            <a:off x="735104" y="2125614"/>
            <a:ext cx="10855281" cy="3974759"/>
          </a:xfrm>
          <a:prstGeom prst="rect">
            <a:avLst/>
          </a:prstGeom>
          <a:solidFill>
            <a:srgbClr val="FFFFFF"/>
          </a:solidFill>
          <a:ln w="28575"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pic>
        <p:nvPicPr>
          <p:cNvPr id="9" name="Picture 6">
            <a:extLst>
              <a:ext uri="{FF2B5EF4-FFF2-40B4-BE49-F238E27FC236}">
                <a16:creationId xmlns:a16="http://schemas.microsoft.com/office/drawing/2014/main" id="{31209D59-B01F-265D-9FDD-4FAEB710EA2E}"/>
              </a:ext>
            </a:extLst>
          </p:cNvPr>
          <p:cNvPicPr>
            <a:picLocks noChangeAspect="1"/>
          </p:cNvPicPr>
          <p:nvPr/>
        </p:nvPicPr>
        <p:blipFill>
          <a:blip r:embed="rId2"/>
          <a:stretch>
            <a:fillRect/>
          </a:stretch>
        </p:blipFill>
        <p:spPr>
          <a:xfrm>
            <a:off x="735104" y="2149516"/>
            <a:ext cx="2501249" cy="3818808"/>
          </a:xfrm>
          <a:prstGeom prst="rect">
            <a:avLst/>
          </a:prstGeom>
          <a:noFill/>
          <a:ln cap="flat">
            <a:noFill/>
          </a:ln>
        </p:spPr>
      </p:pic>
      <p:pic>
        <p:nvPicPr>
          <p:cNvPr id="10" name="Picture 7">
            <a:extLst>
              <a:ext uri="{FF2B5EF4-FFF2-40B4-BE49-F238E27FC236}">
                <a16:creationId xmlns:a16="http://schemas.microsoft.com/office/drawing/2014/main" id="{4C2C8A8C-83F0-8024-977A-8530707983B4}"/>
              </a:ext>
            </a:extLst>
          </p:cNvPr>
          <p:cNvPicPr>
            <a:picLocks noChangeAspect="1"/>
          </p:cNvPicPr>
          <p:nvPr/>
        </p:nvPicPr>
        <p:blipFill>
          <a:blip r:embed="rId3"/>
          <a:stretch>
            <a:fillRect/>
          </a:stretch>
        </p:blipFill>
        <p:spPr>
          <a:xfrm>
            <a:off x="8291239" y="2149516"/>
            <a:ext cx="3299146" cy="2474357"/>
          </a:xfrm>
          <a:prstGeom prst="rect">
            <a:avLst/>
          </a:prstGeom>
          <a:noFill/>
          <a:ln cap="flat">
            <a:noFill/>
          </a:ln>
        </p:spPr>
      </p:pic>
      <p:sp>
        <p:nvSpPr>
          <p:cNvPr id="11" name="Content Placeholder 2">
            <a:extLst>
              <a:ext uri="{FF2B5EF4-FFF2-40B4-BE49-F238E27FC236}">
                <a16:creationId xmlns:a16="http://schemas.microsoft.com/office/drawing/2014/main" id="{2A55BB2F-FB03-5E83-B76C-9826CD4DB8FF}"/>
              </a:ext>
            </a:extLst>
          </p:cNvPr>
          <p:cNvSpPr/>
          <p:nvPr/>
        </p:nvSpPr>
        <p:spPr>
          <a:xfrm>
            <a:off x="3338008" y="2425601"/>
            <a:ext cx="4730721" cy="1765395"/>
          </a:xfrm>
          <a:prstGeom prst="rect">
            <a:avLst/>
          </a:prstGeom>
          <a:noFill/>
          <a:ln cap="flat">
            <a:noFill/>
            <a:prstDash val="solid"/>
          </a:ln>
        </p:spPr>
        <p:txBody>
          <a:bodyPr vert="horz" wrap="square" lIns="91440" tIns="45720" rIns="91440" bIns="45720" anchor="t" anchorCtr="0" compatLnSpc="1">
            <a:normAutofit/>
          </a:bodyPr>
          <a:lstStyle/>
          <a:p>
            <a:pPr marL="285750" marR="0" lvl="0" indent="-285750" algn="l" defTabSz="557784" rtl="0" fontAlgn="auto" hangingPunct="1">
              <a:lnSpc>
                <a:spcPct val="9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Poarch Creek Fire Dept. accepted community donations for Wewahitchka, FL residents</a:t>
            </a:r>
          </a:p>
          <a:p>
            <a:pPr marL="285750" marR="0" lvl="0" indent="-285750" algn="l" defTabSz="557784" rtl="0" fontAlgn="auto" hangingPunct="1">
              <a:lnSpc>
                <a:spcPct val="9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Calibri"/>
              </a:rPr>
              <a:t>Fire Personnel transported donations in a</a:t>
            </a:r>
            <a:br>
              <a:rPr lang="en-US" sz="1600" b="0" i="0" u="none" strike="noStrike" kern="1200" cap="none" spc="0" baseline="0" dirty="0">
                <a:solidFill>
                  <a:srgbClr val="000000"/>
                </a:solidFill>
                <a:uFillTx/>
                <a:latin typeface="Calibri"/>
              </a:rPr>
            </a:br>
            <a:r>
              <a:rPr lang="en-US" sz="1600" b="0" i="0" u="none" strike="noStrike" kern="1200" cap="none" spc="0" baseline="0" dirty="0">
                <a:solidFill>
                  <a:srgbClr val="000000"/>
                </a:solidFill>
                <a:uFillTx/>
                <a:latin typeface="Calibri"/>
              </a:rPr>
              <a:t>24-foot stock trailer to a local church in Wewahitchka, FL</a:t>
            </a:r>
          </a:p>
          <a:p>
            <a:pPr marL="0" marR="0" lvl="0" indent="0" algn="l" defTabSz="557784" rtl="0" fontAlgn="auto" hangingPunct="1">
              <a:lnSpc>
                <a:spcPct val="9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endParaRPr lang="en-US" sz="1600" b="0" i="0" u="none" strike="noStrike" kern="1200" cap="none" spc="0" baseline="0" dirty="0">
              <a:solidFill>
                <a:srgbClr val="000000"/>
              </a:solidFill>
              <a:uFillTx/>
              <a:latin typeface="Calibri"/>
            </a:endParaRPr>
          </a:p>
          <a:p>
            <a:pPr marL="0" marR="0" lvl="0" indent="0" algn="l" defTabSz="914400" rtl="0" fontAlgn="auto" hangingPunct="1">
              <a:lnSpc>
                <a:spcPct val="90000"/>
              </a:lnSpc>
              <a:spcBef>
                <a:spcPts val="0"/>
              </a:spcBef>
              <a:spcAft>
                <a:spcPts val="600"/>
              </a:spcAft>
              <a:buNone/>
              <a:tabLst/>
              <a:defRPr sz="1800" b="0" i="0" u="none" strike="noStrike" kern="0" cap="none" spc="0" baseline="0">
                <a:solidFill>
                  <a:srgbClr val="000000"/>
                </a:solidFill>
                <a:uFillTx/>
              </a:defRPr>
            </a:pPr>
            <a:endParaRPr lang="en-US" sz="1600" b="0" i="0" u="none" strike="noStrike" kern="1200" cap="none" spc="0" baseline="0" dirty="0">
              <a:solidFill>
                <a:srgbClr val="000000"/>
              </a:solidFill>
              <a:uFillTx/>
              <a:latin typeface="Calibri"/>
            </a:endParaRPr>
          </a:p>
        </p:txBody>
      </p:sp>
      <p:sp>
        <p:nvSpPr>
          <p:cNvPr id="12" name="Content Placeholder 2">
            <a:extLst>
              <a:ext uri="{FF2B5EF4-FFF2-40B4-BE49-F238E27FC236}">
                <a16:creationId xmlns:a16="http://schemas.microsoft.com/office/drawing/2014/main" id="{604ACE45-C983-5CB9-0298-3CB3507D5799}"/>
              </a:ext>
            </a:extLst>
          </p:cNvPr>
          <p:cNvSpPr txBox="1"/>
          <p:nvPr/>
        </p:nvSpPr>
        <p:spPr>
          <a:xfrm>
            <a:off x="4207831" y="5058808"/>
            <a:ext cx="7338032" cy="854589"/>
          </a:xfrm>
          <a:prstGeom prst="rect">
            <a:avLst/>
          </a:prstGeom>
          <a:noFill/>
          <a:ln cap="flat">
            <a:noFill/>
          </a:ln>
        </p:spPr>
        <p:txBody>
          <a:bodyPr vert="horz" wrap="square" lIns="91440" tIns="45720" rIns="91440" bIns="45720" anchor="t" anchorCtr="0" compatLnSpc="1">
            <a:noAutofit/>
          </a:bodyPr>
          <a:lstStyle/>
          <a:p>
            <a:pPr marL="0" marR="0" lvl="0" indent="0" algn="l" defTabSz="278892" rtl="0" fontAlgn="auto" hangingPunct="1">
              <a:lnSpc>
                <a:spcPct val="100000"/>
              </a:lnSpc>
              <a:spcBef>
                <a:spcPts val="610"/>
              </a:spcBef>
              <a:spcAft>
                <a:spcPts val="0"/>
              </a:spcAft>
              <a:buNone/>
              <a:tabLst/>
              <a:defRPr sz="1800" b="0" i="0" u="none" strike="noStrike" kern="0" cap="none" spc="0" baseline="0">
                <a:solidFill>
                  <a:srgbClr val="000000"/>
                </a:solidFill>
                <a:uFillTx/>
              </a:defRPr>
            </a:pPr>
            <a:r>
              <a:rPr lang="en-US" sz="1400" b="1" i="1" u="none" strike="noStrike" kern="1200" cap="none" spc="0" baseline="0" dirty="0">
                <a:solidFill>
                  <a:srgbClr val="000000"/>
                </a:solidFill>
                <a:uFillTx/>
                <a:latin typeface="Calibri"/>
              </a:rPr>
              <a:t>“There were a lot of things that we saw on the trip that are still hard to grasp.  It seemed like we constantly compared the things we saw to the damage we experienced in the days after Hurricane Ivan hit our area.  The damage was much more widespread.” </a:t>
            </a:r>
            <a:r>
              <a:rPr lang="en-US" sz="1400" b="1" i="0" u="none" strike="noStrike" kern="1200" cap="none" spc="0" baseline="0" dirty="0">
                <a:solidFill>
                  <a:srgbClr val="000000"/>
                </a:solidFill>
                <a:uFillTx/>
                <a:latin typeface="Calibri"/>
              </a:rPr>
              <a:t>– Spencer Williamson, Poarch Creek Firefighter/Advanced-EMT</a:t>
            </a:r>
            <a:endParaRPr lang="en-US" sz="3200" b="1" i="0" u="none" strike="noStrike" kern="1200" cap="none" spc="0" baseline="0" dirty="0">
              <a:solidFill>
                <a:srgbClr val="000000"/>
              </a:solidFill>
              <a:uFillTx/>
              <a:latin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F90F4CFD-88F4-2A78-0541-8B3F7DD08598}"/>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3" name="Title 1">
            <a:extLst>
              <a:ext uri="{FF2B5EF4-FFF2-40B4-BE49-F238E27FC236}">
                <a16:creationId xmlns:a16="http://schemas.microsoft.com/office/drawing/2014/main" id="{807D6932-491E-6F6F-9E5F-AC3591B166C8}"/>
              </a:ext>
            </a:extLst>
          </p:cNvPr>
          <p:cNvSpPr txBox="1">
            <a:spLocks noGrp="1"/>
          </p:cNvSpPr>
          <p:nvPr>
            <p:ph type="title"/>
          </p:nvPr>
        </p:nvSpPr>
        <p:spPr>
          <a:xfrm>
            <a:off x="1331092" y="565739"/>
            <a:ext cx="9745885" cy="1124949"/>
          </a:xfrm>
        </p:spPr>
        <p:txBody>
          <a:bodyPr/>
          <a:lstStyle/>
          <a:p>
            <a:pPr lvl="0"/>
            <a:r>
              <a:rPr lang="en-US" i="1" dirty="0">
                <a:solidFill>
                  <a:srgbClr val="FFFFFF"/>
                </a:solidFill>
              </a:rPr>
              <a:t>Additional Responses</a:t>
            </a:r>
          </a:p>
        </p:txBody>
      </p:sp>
      <p:sp>
        <p:nvSpPr>
          <p:cNvPr id="4" name="Freeform: Shape 19">
            <a:extLst>
              <a:ext uri="{FF2B5EF4-FFF2-40B4-BE49-F238E27FC236}">
                <a16:creationId xmlns:a16="http://schemas.microsoft.com/office/drawing/2014/main" id="{C56AF2C0-0348-5B75-EFDD-7AE327B5CE22}"/>
              </a:ext>
            </a:extLst>
          </p:cNvPr>
          <p:cNvSpPr>
            <a:spLocks noMove="1" noResize="1"/>
          </p:cNvSpPr>
          <p:nvPr/>
        </p:nvSpPr>
        <p:spPr>
          <a:xfrm>
            <a:off x="0" y="681035"/>
            <a:ext cx="1170294" cy="274630"/>
          </a:xfrm>
          <a:custGeom>
            <a:avLst/>
            <a:gdLst>
              <a:gd name="f0" fmla="val 10800000"/>
              <a:gd name="f1" fmla="val 5400000"/>
              <a:gd name="f2" fmla="val 180"/>
              <a:gd name="f3" fmla="val w"/>
              <a:gd name="f4" fmla="val h"/>
              <a:gd name="f5" fmla="val 0"/>
              <a:gd name="f6" fmla="val 1170294"/>
              <a:gd name="f7" fmla="val 274629"/>
              <a:gd name="f8" fmla="val 453342"/>
              <a:gd name="f9" fmla="val 689085"/>
              <a:gd name="f10" fmla="val 235744"/>
              <a:gd name="f11" fmla="val 924829"/>
              <a:gd name="f12" fmla="val 245465"/>
              <a:gd name="f13" fmla="val 1153282"/>
              <a:gd name="f14" fmla="val 264908"/>
              <a:gd name="f15" fmla="val 38885"/>
              <a:gd name="f16" fmla="val 215168"/>
              <a:gd name="f17" fmla="val 59462"/>
              <a:gd name="f18" fmla="val 20577"/>
              <a:gd name="f19" fmla="+- 0 0 -90"/>
              <a:gd name="f20" fmla="*/ f3 1 1170294"/>
              <a:gd name="f21" fmla="*/ f4 1 274629"/>
              <a:gd name="f22" fmla="+- f7 0 f5"/>
              <a:gd name="f23" fmla="+- f6 0 f5"/>
              <a:gd name="f24" fmla="*/ f19 f0 1"/>
              <a:gd name="f25" fmla="*/ f23 1 1170294"/>
              <a:gd name="f26" fmla="*/ f22 1 274629"/>
              <a:gd name="f27" fmla="*/ 453342 f23 1"/>
              <a:gd name="f28" fmla="*/ 0 f22 1"/>
              <a:gd name="f29" fmla="*/ 689085 f23 1"/>
              <a:gd name="f30" fmla="*/ 235744 f22 1"/>
              <a:gd name="f31" fmla="*/ 924829 f23 1"/>
              <a:gd name="f32" fmla="*/ 1170294 f23 1"/>
              <a:gd name="f33" fmla="*/ 245465 f22 1"/>
              <a:gd name="f34" fmla="*/ 1153282 f23 1"/>
              <a:gd name="f35" fmla="*/ 264908 f22 1"/>
              <a:gd name="f36" fmla="*/ 38885 f22 1"/>
              <a:gd name="f37" fmla="*/ 274629 f22 1"/>
              <a:gd name="f38" fmla="*/ 215168 f23 1"/>
              <a:gd name="f39" fmla="*/ 0 f23 1"/>
              <a:gd name="f40" fmla="*/ 59462 f22 1"/>
              <a:gd name="f41" fmla="*/ 20577 f22 1"/>
              <a:gd name="f42" fmla="*/ f24 1 f2"/>
              <a:gd name="f43" fmla="*/ f27 1 1170294"/>
              <a:gd name="f44" fmla="*/ f28 1 274629"/>
              <a:gd name="f45" fmla="*/ f29 1 1170294"/>
              <a:gd name="f46" fmla="*/ f30 1 274629"/>
              <a:gd name="f47" fmla="*/ f31 1 1170294"/>
              <a:gd name="f48" fmla="*/ f32 1 1170294"/>
              <a:gd name="f49" fmla="*/ f33 1 274629"/>
              <a:gd name="f50" fmla="*/ f34 1 1170294"/>
              <a:gd name="f51" fmla="*/ f35 1 274629"/>
              <a:gd name="f52" fmla="*/ f36 1 274629"/>
              <a:gd name="f53" fmla="*/ f37 1 274629"/>
              <a:gd name="f54" fmla="*/ f38 1 1170294"/>
              <a:gd name="f55" fmla="*/ f39 1 1170294"/>
              <a:gd name="f56" fmla="*/ f40 1 274629"/>
              <a:gd name="f57" fmla="*/ f41 1 274629"/>
              <a:gd name="f58" fmla="*/ f5 1 f25"/>
              <a:gd name="f59" fmla="*/ f6 1 f25"/>
              <a:gd name="f60" fmla="*/ f5 1 f26"/>
              <a:gd name="f61" fmla="*/ f7 1 f26"/>
              <a:gd name="f62" fmla="+- f42 0 f1"/>
              <a:gd name="f63" fmla="*/ f43 1 f25"/>
              <a:gd name="f64" fmla="*/ f44 1 f26"/>
              <a:gd name="f65" fmla="*/ f45 1 f25"/>
              <a:gd name="f66" fmla="*/ f46 1 f26"/>
              <a:gd name="f67" fmla="*/ f47 1 f25"/>
              <a:gd name="f68" fmla="*/ f48 1 f25"/>
              <a:gd name="f69" fmla="*/ f49 1 f26"/>
              <a:gd name="f70" fmla="*/ f50 1 f25"/>
              <a:gd name="f71" fmla="*/ f51 1 f26"/>
              <a:gd name="f72" fmla="*/ f52 1 f26"/>
              <a:gd name="f73" fmla="*/ f53 1 f26"/>
              <a:gd name="f74" fmla="*/ f54 1 f25"/>
              <a:gd name="f75" fmla="*/ f55 1 f25"/>
              <a:gd name="f76" fmla="*/ f56 1 f26"/>
              <a:gd name="f77" fmla="*/ f57 1 f26"/>
              <a:gd name="f78" fmla="*/ f58 f20 1"/>
              <a:gd name="f79" fmla="*/ f59 f20 1"/>
              <a:gd name="f80" fmla="*/ f61 f21 1"/>
              <a:gd name="f81" fmla="*/ f60 f21 1"/>
              <a:gd name="f82" fmla="*/ f63 f20 1"/>
              <a:gd name="f83" fmla="*/ f64 f21 1"/>
              <a:gd name="f84" fmla="*/ f65 f20 1"/>
              <a:gd name="f85" fmla="*/ f66 f21 1"/>
              <a:gd name="f86" fmla="*/ f67 f20 1"/>
              <a:gd name="f87" fmla="*/ f68 f20 1"/>
              <a:gd name="f88" fmla="*/ f69 f21 1"/>
              <a:gd name="f89" fmla="*/ f70 f20 1"/>
              <a:gd name="f90" fmla="*/ f71 f21 1"/>
              <a:gd name="f91" fmla="*/ f72 f21 1"/>
              <a:gd name="f92" fmla="*/ f73 f21 1"/>
              <a:gd name="f93" fmla="*/ f74 f20 1"/>
              <a:gd name="f94" fmla="*/ f75 f20 1"/>
              <a:gd name="f95" fmla="*/ f76 f21 1"/>
              <a:gd name="f96" fmla="*/ f77 f21 1"/>
            </a:gdLst>
            <a:ahLst/>
            <a:cxnLst>
              <a:cxn ang="3cd4">
                <a:pos x="hc" y="t"/>
              </a:cxn>
              <a:cxn ang="0">
                <a:pos x="r" y="vc"/>
              </a:cxn>
              <a:cxn ang="cd4">
                <a:pos x="hc" y="b"/>
              </a:cxn>
              <a:cxn ang="cd2">
                <a:pos x="l" y="vc"/>
              </a:cxn>
              <a:cxn ang="f62">
                <a:pos x="f82" y="f83"/>
              </a:cxn>
              <a:cxn ang="f62">
                <a:pos x="f84" y="f85"/>
              </a:cxn>
              <a:cxn ang="f62">
                <a:pos x="f86" y="f83"/>
              </a:cxn>
              <a:cxn ang="f62">
                <a:pos x="f87" y="f88"/>
              </a:cxn>
              <a:cxn ang="f62">
                <a:pos x="f89" y="f90"/>
              </a:cxn>
              <a:cxn ang="f62">
                <a:pos x="f86" y="f91"/>
              </a:cxn>
              <a:cxn ang="f62">
                <a:pos x="f84" y="f92"/>
              </a:cxn>
              <a:cxn ang="f62">
                <a:pos x="f82" y="f91"/>
              </a:cxn>
              <a:cxn ang="f62">
                <a:pos x="f93" y="f92"/>
              </a:cxn>
              <a:cxn ang="f62">
                <a:pos x="f94" y="f95"/>
              </a:cxn>
              <a:cxn ang="f62">
                <a:pos x="f94" y="f96"/>
              </a:cxn>
              <a:cxn ang="f62">
                <a:pos x="f93" y="f85"/>
              </a:cxn>
            </a:cxnLst>
            <a:rect l="f78" t="f81" r="f79" b="f80"/>
            <a:pathLst>
              <a:path w="1170294" h="274629">
                <a:moveTo>
                  <a:pt x="f8" y="f5"/>
                </a:moveTo>
                <a:lnTo>
                  <a:pt x="f9" y="f10"/>
                </a:lnTo>
                <a:lnTo>
                  <a:pt x="f11" y="f5"/>
                </a:lnTo>
                <a:lnTo>
                  <a:pt x="f6" y="f12"/>
                </a:lnTo>
                <a:lnTo>
                  <a:pt x="f13" y="f14"/>
                </a:lnTo>
                <a:lnTo>
                  <a:pt x="f11" y="f15"/>
                </a:lnTo>
                <a:lnTo>
                  <a:pt x="f9" y="f7"/>
                </a:lnTo>
                <a:lnTo>
                  <a:pt x="f8" y="f15"/>
                </a:lnTo>
                <a:lnTo>
                  <a:pt x="f16" y="f7"/>
                </a:lnTo>
                <a:lnTo>
                  <a:pt x="f5" y="f17"/>
                </a:lnTo>
                <a:lnTo>
                  <a:pt x="f5" y="f18"/>
                </a:lnTo>
                <a:lnTo>
                  <a:pt x="f16" y="f10"/>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5" name="Freeform: Shape 21">
            <a:extLst>
              <a:ext uri="{FF2B5EF4-FFF2-40B4-BE49-F238E27FC236}">
                <a16:creationId xmlns:a16="http://schemas.microsoft.com/office/drawing/2014/main" id="{B6AACFA4-8B07-C4CD-1D3D-5976CE8CE096}"/>
              </a:ext>
            </a:extLst>
          </p:cNvPr>
          <p:cNvSpPr>
            <a:spLocks noMove="1" noResize="1"/>
          </p:cNvSpPr>
          <p:nvPr/>
        </p:nvSpPr>
        <p:spPr>
          <a:xfrm>
            <a:off x="0" y="1116070"/>
            <a:ext cx="1170294" cy="274630"/>
          </a:xfrm>
          <a:custGeom>
            <a:avLst/>
            <a:gdLst>
              <a:gd name="f0" fmla="val 10800000"/>
              <a:gd name="f1" fmla="val 5400000"/>
              <a:gd name="f2" fmla="val 180"/>
              <a:gd name="f3" fmla="val w"/>
              <a:gd name="f4" fmla="val h"/>
              <a:gd name="f5" fmla="val 0"/>
              <a:gd name="f6" fmla="val 1170294"/>
              <a:gd name="f7" fmla="val 274629"/>
              <a:gd name="f8" fmla="val 453342"/>
              <a:gd name="f9" fmla="val 689085"/>
              <a:gd name="f10" fmla="val 238174"/>
              <a:gd name="f11" fmla="val 924829"/>
              <a:gd name="f12" fmla="val 247895"/>
              <a:gd name="f13" fmla="val 1153282"/>
              <a:gd name="f14" fmla="val 264908"/>
              <a:gd name="f15" fmla="val 38885"/>
              <a:gd name="f16" fmla="val 215168"/>
              <a:gd name="f17" fmla="val 59462"/>
              <a:gd name="f18" fmla="val 20789"/>
              <a:gd name="f19" fmla="+- 0 0 -90"/>
              <a:gd name="f20" fmla="*/ f3 1 1170294"/>
              <a:gd name="f21" fmla="*/ f4 1 274629"/>
              <a:gd name="f22" fmla="+- f7 0 f5"/>
              <a:gd name="f23" fmla="+- f6 0 f5"/>
              <a:gd name="f24" fmla="*/ f19 f0 1"/>
              <a:gd name="f25" fmla="*/ f23 1 1170294"/>
              <a:gd name="f26" fmla="*/ f22 1 274629"/>
              <a:gd name="f27" fmla="*/ 453342 f23 1"/>
              <a:gd name="f28" fmla="*/ 0 f22 1"/>
              <a:gd name="f29" fmla="*/ 689085 f23 1"/>
              <a:gd name="f30" fmla="*/ 238174 f22 1"/>
              <a:gd name="f31" fmla="*/ 924829 f23 1"/>
              <a:gd name="f32" fmla="*/ 1170294 f23 1"/>
              <a:gd name="f33" fmla="*/ 247895 f22 1"/>
              <a:gd name="f34" fmla="*/ 1153282 f23 1"/>
              <a:gd name="f35" fmla="*/ 264908 f22 1"/>
              <a:gd name="f36" fmla="*/ 38885 f22 1"/>
              <a:gd name="f37" fmla="*/ 274629 f22 1"/>
              <a:gd name="f38" fmla="*/ 215168 f23 1"/>
              <a:gd name="f39" fmla="*/ 0 f23 1"/>
              <a:gd name="f40" fmla="*/ 59462 f22 1"/>
              <a:gd name="f41" fmla="*/ 20789 f22 1"/>
              <a:gd name="f42" fmla="*/ f24 1 f2"/>
              <a:gd name="f43" fmla="*/ f27 1 1170294"/>
              <a:gd name="f44" fmla="*/ f28 1 274629"/>
              <a:gd name="f45" fmla="*/ f29 1 1170294"/>
              <a:gd name="f46" fmla="*/ f30 1 274629"/>
              <a:gd name="f47" fmla="*/ f31 1 1170294"/>
              <a:gd name="f48" fmla="*/ f32 1 1170294"/>
              <a:gd name="f49" fmla="*/ f33 1 274629"/>
              <a:gd name="f50" fmla="*/ f34 1 1170294"/>
              <a:gd name="f51" fmla="*/ f35 1 274629"/>
              <a:gd name="f52" fmla="*/ f36 1 274629"/>
              <a:gd name="f53" fmla="*/ f37 1 274629"/>
              <a:gd name="f54" fmla="*/ f38 1 1170294"/>
              <a:gd name="f55" fmla="*/ f39 1 1170294"/>
              <a:gd name="f56" fmla="*/ f40 1 274629"/>
              <a:gd name="f57" fmla="*/ f41 1 274629"/>
              <a:gd name="f58" fmla="*/ f5 1 f25"/>
              <a:gd name="f59" fmla="*/ f6 1 f25"/>
              <a:gd name="f60" fmla="*/ f5 1 f26"/>
              <a:gd name="f61" fmla="*/ f7 1 f26"/>
              <a:gd name="f62" fmla="+- f42 0 f1"/>
              <a:gd name="f63" fmla="*/ f43 1 f25"/>
              <a:gd name="f64" fmla="*/ f44 1 f26"/>
              <a:gd name="f65" fmla="*/ f45 1 f25"/>
              <a:gd name="f66" fmla="*/ f46 1 f26"/>
              <a:gd name="f67" fmla="*/ f47 1 f25"/>
              <a:gd name="f68" fmla="*/ f48 1 f25"/>
              <a:gd name="f69" fmla="*/ f49 1 f26"/>
              <a:gd name="f70" fmla="*/ f50 1 f25"/>
              <a:gd name="f71" fmla="*/ f51 1 f26"/>
              <a:gd name="f72" fmla="*/ f52 1 f26"/>
              <a:gd name="f73" fmla="*/ f53 1 f26"/>
              <a:gd name="f74" fmla="*/ f54 1 f25"/>
              <a:gd name="f75" fmla="*/ f55 1 f25"/>
              <a:gd name="f76" fmla="*/ f56 1 f26"/>
              <a:gd name="f77" fmla="*/ f57 1 f26"/>
              <a:gd name="f78" fmla="*/ f58 f20 1"/>
              <a:gd name="f79" fmla="*/ f59 f20 1"/>
              <a:gd name="f80" fmla="*/ f61 f21 1"/>
              <a:gd name="f81" fmla="*/ f60 f21 1"/>
              <a:gd name="f82" fmla="*/ f63 f20 1"/>
              <a:gd name="f83" fmla="*/ f64 f21 1"/>
              <a:gd name="f84" fmla="*/ f65 f20 1"/>
              <a:gd name="f85" fmla="*/ f66 f21 1"/>
              <a:gd name="f86" fmla="*/ f67 f20 1"/>
              <a:gd name="f87" fmla="*/ f68 f20 1"/>
              <a:gd name="f88" fmla="*/ f69 f21 1"/>
              <a:gd name="f89" fmla="*/ f70 f20 1"/>
              <a:gd name="f90" fmla="*/ f71 f21 1"/>
              <a:gd name="f91" fmla="*/ f72 f21 1"/>
              <a:gd name="f92" fmla="*/ f73 f21 1"/>
              <a:gd name="f93" fmla="*/ f74 f20 1"/>
              <a:gd name="f94" fmla="*/ f75 f20 1"/>
              <a:gd name="f95" fmla="*/ f76 f21 1"/>
              <a:gd name="f96" fmla="*/ f77 f21 1"/>
            </a:gdLst>
            <a:ahLst/>
            <a:cxnLst>
              <a:cxn ang="3cd4">
                <a:pos x="hc" y="t"/>
              </a:cxn>
              <a:cxn ang="0">
                <a:pos x="r" y="vc"/>
              </a:cxn>
              <a:cxn ang="cd4">
                <a:pos x="hc" y="b"/>
              </a:cxn>
              <a:cxn ang="cd2">
                <a:pos x="l" y="vc"/>
              </a:cxn>
              <a:cxn ang="f62">
                <a:pos x="f82" y="f83"/>
              </a:cxn>
              <a:cxn ang="f62">
                <a:pos x="f84" y="f85"/>
              </a:cxn>
              <a:cxn ang="f62">
                <a:pos x="f86" y="f83"/>
              </a:cxn>
              <a:cxn ang="f62">
                <a:pos x="f87" y="f88"/>
              </a:cxn>
              <a:cxn ang="f62">
                <a:pos x="f89" y="f90"/>
              </a:cxn>
              <a:cxn ang="f62">
                <a:pos x="f86" y="f91"/>
              </a:cxn>
              <a:cxn ang="f62">
                <a:pos x="f84" y="f92"/>
              </a:cxn>
              <a:cxn ang="f62">
                <a:pos x="f82" y="f91"/>
              </a:cxn>
              <a:cxn ang="f62">
                <a:pos x="f93" y="f92"/>
              </a:cxn>
              <a:cxn ang="f62">
                <a:pos x="f94" y="f95"/>
              </a:cxn>
              <a:cxn ang="f62">
                <a:pos x="f94" y="f96"/>
              </a:cxn>
              <a:cxn ang="f62">
                <a:pos x="f93" y="f85"/>
              </a:cxn>
            </a:cxnLst>
            <a:rect l="f78" t="f81" r="f79" b="f80"/>
            <a:pathLst>
              <a:path w="1170294" h="274629">
                <a:moveTo>
                  <a:pt x="f8" y="f5"/>
                </a:moveTo>
                <a:lnTo>
                  <a:pt x="f9" y="f10"/>
                </a:lnTo>
                <a:lnTo>
                  <a:pt x="f11" y="f5"/>
                </a:lnTo>
                <a:lnTo>
                  <a:pt x="f6" y="f12"/>
                </a:lnTo>
                <a:lnTo>
                  <a:pt x="f13" y="f14"/>
                </a:lnTo>
                <a:lnTo>
                  <a:pt x="f11" y="f15"/>
                </a:lnTo>
                <a:lnTo>
                  <a:pt x="f9" y="f7"/>
                </a:lnTo>
                <a:lnTo>
                  <a:pt x="f8" y="f15"/>
                </a:lnTo>
                <a:lnTo>
                  <a:pt x="f16" y="f7"/>
                </a:lnTo>
                <a:lnTo>
                  <a:pt x="f5" y="f17"/>
                </a:lnTo>
                <a:lnTo>
                  <a:pt x="f5" y="f18"/>
                </a:lnTo>
                <a:lnTo>
                  <a:pt x="f16" y="f10"/>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6" name="Rectangle 28">
            <a:extLst>
              <a:ext uri="{FF2B5EF4-FFF2-40B4-BE49-F238E27FC236}">
                <a16:creationId xmlns:a16="http://schemas.microsoft.com/office/drawing/2014/main" id="{5309A13C-9CE5-F12B-8138-96F04C89A8D4}"/>
              </a:ext>
            </a:extLst>
          </p:cNvPr>
          <p:cNvSpPr>
            <a:spLocks noMove="1" noResize="1"/>
          </p:cNvSpPr>
          <p:nvPr/>
        </p:nvSpPr>
        <p:spPr>
          <a:xfrm>
            <a:off x="836767" y="2256428"/>
            <a:ext cx="10855281" cy="3963393"/>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7" name="Rectangle 29">
            <a:extLst>
              <a:ext uri="{FF2B5EF4-FFF2-40B4-BE49-F238E27FC236}">
                <a16:creationId xmlns:a16="http://schemas.microsoft.com/office/drawing/2014/main" id="{A29ADCEE-0052-7C5C-CF93-DA4D7ED14313}"/>
              </a:ext>
            </a:extLst>
          </p:cNvPr>
          <p:cNvSpPr>
            <a:spLocks noMove="1" noResize="1"/>
          </p:cNvSpPr>
          <p:nvPr/>
        </p:nvSpPr>
        <p:spPr>
          <a:xfrm>
            <a:off x="838203" y="2256428"/>
            <a:ext cx="10853845" cy="3955008"/>
          </a:xfrm>
          <a:prstGeom prst="rect">
            <a:avLst/>
          </a:prstGeom>
          <a:solidFill>
            <a:srgbClr val="000000"/>
          </a:solidFill>
          <a:ln w="28575"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8" name="Rectangle 27">
            <a:extLst>
              <a:ext uri="{FF2B5EF4-FFF2-40B4-BE49-F238E27FC236}">
                <a16:creationId xmlns:a16="http://schemas.microsoft.com/office/drawing/2014/main" id="{2FFE56DC-26D2-57B1-B48F-AF8B6BB8403E}"/>
              </a:ext>
            </a:extLst>
          </p:cNvPr>
          <p:cNvSpPr>
            <a:spLocks noMove="1" noResize="1"/>
          </p:cNvSpPr>
          <p:nvPr/>
        </p:nvSpPr>
        <p:spPr>
          <a:xfrm>
            <a:off x="735104" y="2125614"/>
            <a:ext cx="10855281" cy="3974759"/>
          </a:xfrm>
          <a:prstGeom prst="rect">
            <a:avLst/>
          </a:prstGeom>
          <a:solidFill>
            <a:srgbClr val="FFFFFF"/>
          </a:solidFill>
          <a:ln w="28575"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sp>
        <p:nvSpPr>
          <p:cNvPr id="9" name="Content Placeholder 2">
            <a:extLst>
              <a:ext uri="{FF2B5EF4-FFF2-40B4-BE49-F238E27FC236}">
                <a16:creationId xmlns:a16="http://schemas.microsoft.com/office/drawing/2014/main" id="{AF7BD11D-26E1-DEAF-E2A4-8F0B85F3C121}"/>
              </a:ext>
            </a:extLst>
          </p:cNvPr>
          <p:cNvSpPr/>
          <p:nvPr/>
        </p:nvSpPr>
        <p:spPr>
          <a:xfrm>
            <a:off x="3478158" y="3946833"/>
            <a:ext cx="2311850" cy="941859"/>
          </a:xfrm>
          <a:prstGeom prst="rect">
            <a:avLst/>
          </a:prstGeom>
          <a:noFill/>
          <a:ln cap="flat">
            <a:noFill/>
            <a:prstDash val="solid"/>
          </a:ln>
        </p:spPr>
        <p:txBody>
          <a:bodyPr vert="horz" wrap="square" lIns="91440" tIns="45720" rIns="91440" bIns="45720" anchor="t" anchorCtr="1" compatLnSpc="1">
            <a:normAutofit/>
          </a:bodyPr>
          <a:lstStyle/>
          <a:p>
            <a:pPr marL="0" marR="0" lvl="0" indent="0" algn="ctr" defTabSz="530352"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200" b="0" i="0" u="none" strike="noStrike" kern="1200" cap="none" spc="0" baseline="0" dirty="0">
                <a:solidFill>
                  <a:srgbClr val="000000"/>
                </a:solidFill>
                <a:uFillTx/>
                <a:latin typeface="Calibri"/>
              </a:rPr>
              <a:t>Poarch Creek was on standby for the Catawba Indian Nation of Rock Hill, NC</a:t>
            </a:r>
          </a:p>
          <a:p>
            <a:pPr marL="0" marR="0" lvl="0" indent="0" algn="ctr"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endParaRPr lang="en-US" sz="1200" b="0" i="0" u="none" strike="noStrike" kern="1200" cap="none" spc="0" baseline="0" dirty="0">
              <a:solidFill>
                <a:srgbClr val="000000"/>
              </a:solidFill>
              <a:uFillTx/>
              <a:latin typeface="Calibri"/>
            </a:endParaRPr>
          </a:p>
        </p:txBody>
      </p:sp>
      <p:sp>
        <p:nvSpPr>
          <p:cNvPr id="10" name="Title 1">
            <a:extLst>
              <a:ext uri="{FF2B5EF4-FFF2-40B4-BE49-F238E27FC236}">
                <a16:creationId xmlns:a16="http://schemas.microsoft.com/office/drawing/2014/main" id="{D7AA3C3D-F511-4DAB-3652-9A140245AD4D}"/>
              </a:ext>
            </a:extLst>
          </p:cNvPr>
          <p:cNvSpPr txBox="1"/>
          <p:nvPr/>
        </p:nvSpPr>
        <p:spPr>
          <a:xfrm>
            <a:off x="3485985" y="3368846"/>
            <a:ext cx="2304023" cy="917078"/>
          </a:xfrm>
          <a:prstGeom prst="rect">
            <a:avLst/>
          </a:prstGeom>
          <a:noFill/>
          <a:ln cap="flat">
            <a:noFill/>
          </a:ln>
        </p:spPr>
        <p:txBody>
          <a:bodyPr vert="horz" wrap="square" lIns="91440" tIns="45720" rIns="91440" bIns="45720" anchor="t" anchorCtr="1" compatLnSpc="1">
            <a:noAutofit/>
          </a:bodyPr>
          <a:lstStyle/>
          <a:p>
            <a:pPr marL="0" marR="0" lvl="0" indent="0" algn="ctr" defTabSz="265176"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b="0" i="0" u="sng" strike="noStrike" kern="1200" cap="none" spc="0" baseline="0" dirty="0">
                <a:solidFill>
                  <a:srgbClr val="262626"/>
                </a:solidFill>
                <a:uFillTx/>
                <a:latin typeface="Calibri Light"/>
              </a:rPr>
              <a:t>2016 </a:t>
            </a:r>
            <a:br>
              <a:rPr lang="en-US" b="0" i="0" u="sng" strike="noStrike" kern="1200" cap="none" spc="0" baseline="0" dirty="0">
                <a:solidFill>
                  <a:srgbClr val="262626"/>
                </a:solidFill>
                <a:uFillTx/>
                <a:latin typeface="Calibri Light"/>
              </a:rPr>
            </a:br>
            <a:r>
              <a:rPr lang="en-US" b="0" i="0" u="sng" strike="noStrike" kern="1200" cap="none" spc="0" baseline="0" dirty="0">
                <a:solidFill>
                  <a:srgbClr val="262626"/>
                </a:solidFill>
                <a:uFillTx/>
                <a:latin typeface="Calibri Light"/>
              </a:rPr>
              <a:t>Hurricane Matthew</a:t>
            </a:r>
            <a:endParaRPr lang="en-US" sz="3600" b="0" i="0" u="sng" strike="noStrike" kern="1200" cap="none" spc="0" baseline="0" dirty="0">
              <a:solidFill>
                <a:srgbClr val="262626"/>
              </a:solidFill>
              <a:uFillTx/>
              <a:latin typeface="Calibri Light"/>
            </a:endParaRPr>
          </a:p>
        </p:txBody>
      </p:sp>
      <p:sp>
        <p:nvSpPr>
          <p:cNvPr id="11" name="Title 1">
            <a:extLst>
              <a:ext uri="{FF2B5EF4-FFF2-40B4-BE49-F238E27FC236}">
                <a16:creationId xmlns:a16="http://schemas.microsoft.com/office/drawing/2014/main" id="{5C00520B-EBB8-79B6-0255-6BB4D3D7A29A}"/>
              </a:ext>
            </a:extLst>
          </p:cNvPr>
          <p:cNvSpPr txBox="1"/>
          <p:nvPr/>
        </p:nvSpPr>
        <p:spPr>
          <a:xfrm>
            <a:off x="8319531" y="2299844"/>
            <a:ext cx="2816068" cy="911848"/>
          </a:xfrm>
          <a:prstGeom prst="rect">
            <a:avLst/>
          </a:prstGeom>
          <a:noFill/>
          <a:ln cap="flat">
            <a:noFill/>
          </a:ln>
        </p:spPr>
        <p:txBody>
          <a:bodyPr vert="horz" wrap="square" lIns="91440" tIns="45720" rIns="91440" bIns="45720" anchor="t" anchorCtr="1" compatLnSpc="1">
            <a:normAutofit/>
          </a:bodyPr>
          <a:lstStyle/>
          <a:p>
            <a:pPr marL="0" marR="0" lvl="0" indent="0" algn="ctr" defTabSz="265176"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b="0" i="0" u="sng" strike="noStrike" kern="1200" cap="none" spc="0" baseline="0" dirty="0">
                <a:solidFill>
                  <a:srgbClr val="262626"/>
                </a:solidFill>
                <a:uFillTx/>
                <a:latin typeface="Calibri Light"/>
              </a:rPr>
              <a:t>March 2019 </a:t>
            </a:r>
            <a:br>
              <a:rPr lang="en-US" b="0" i="0" u="sng" strike="noStrike" kern="1200" cap="none" spc="0" baseline="0" dirty="0">
                <a:solidFill>
                  <a:srgbClr val="262626"/>
                </a:solidFill>
                <a:uFillTx/>
                <a:latin typeface="Calibri Light"/>
              </a:rPr>
            </a:br>
            <a:r>
              <a:rPr lang="en-US" b="0" i="0" u="sng" strike="noStrike" kern="1200" cap="none" spc="0" baseline="0" dirty="0">
                <a:solidFill>
                  <a:srgbClr val="262626"/>
                </a:solidFill>
                <a:uFillTx/>
                <a:latin typeface="Calibri Light"/>
              </a:rPr>
              <a:t>Lee County, AL Tornado </a:t>
            </a:r>
          </a:p>
        </p:txBody>
      </p:sp>
      <p:pic>
        <p:nvPicPr>
          <p:cNvPr id="12" name="Picture 9">
            <a:extLst>
              <a:ext uri="{FF2B5EF4-FFF2-40B4-BE49-F238E27FC236}">
                <a16:creationId xmlns:a16="http://schemas.microsoft.com/office/drawing/2014/main" id="{569B14DA-9BC2-2D3A-02F6-67BD9272E0F4}"/>
              </a:ext>
            </a:extLst>
          </p:cNvPr>
          <p:cNvPicPr>
            <a:picLocks noChangeAspect="1"/>
          </p:cNvPicPr>
          <p:nvPr/>
        </p:nvPicPr>
        <p:blipFill>
          <a:blip r:embed="rId2"/>
          <a:stretch>
            <a:fillRect/>
          </a:stretch>
        </p:blipFill>
        <p:spPr>
          <a:xfrm>
            <a:off x="771579" y="2299844"/>
            <a:ext cx="2816068" cy="3336618"/>
          </a:xfrm>
          <a:prstGeom prst="rect">
            <a:avLst/>
          </a:prstGeom>
          <a:noFill/>
          <a:ln cap="flat">
            <a:noFill/>
          </a:ln>
        </p:spPr>
      </p:pic>
      <p:pic>
        <p:nvPicPr>
          <p:cNvPr id="13" name="Picture 10">
            <a:extLst>
              <a:ext uri="{FF2B5EF4-FFF2-40B4-BE49-F238E27FC236}">
                <a16:creationId xmlns:a16="http://schemas.microsoft.com/office/drawing/2014/main" id="{FF93A45B-047B-F368-DBB3-76E4530A6E59}"/>
              </a:ext>
            </a:extLst>
          </p:cNvPr>
          <p:cNvPicPr>
            <a:picLocks noChangeAspect="1"/>
          </p:cNvPicPr>
          <p:nvPr/>
        </p:nvPicPr>
        <p:blipFill>
          <a:blip r:embed="rId3"/>
          <a:stretch>
            <a:fillRect/>
          </a:stretch>
        </p:blipFill>
        <p:spPr>
          <a:xfrm>
            <a:off x="7885383" y="2978036"/>
            <a:ext cx="3684364" cy="2726201"/>
          </a:xfrm>
          <a:prstGeom prst="rect">
            <a:avLst/>
          </a:prstGeom>
          <a:noFill/>
          <a:ln cap="flat">
            <a:noFill/>
          </a:ln>
        </p:spPr>
      </p:pic>
      <p:sp>
        <p:nvSpPr>
          <p:cNvPr id="14" name="TextBox 11">
            <a:extLst>
              <a:ext uri="{FF2B5EF4-FFF2-40B4-BE49-F238E27FC236}">
                <a16:creationId xmlns:a16="http://schemas.microsoft.com/office/drawing/2014/main" id="{C8CEDDD5-272B-B7B5-0C5D-953210FD0EEF}"/>
              </a:ext>
            </a:extLst>
          </p:cNvPr>
          <p:cNvSpPr txBox="1"/>
          <p:nvPr/>
        </p:nvSpPr>
        <p:spPr>
          <a:xfrm>
            <a:off x="8620337" y="5666755"/>
            <a:ext cx="2214457" cy="261609"/>
          </a:xfrm>
          <a:prstGeom prst="rect">
            <a:avLst/>
          </a:prstGeom>
          <a:noFill/>
          <a:ln cap="flat">
            <a:noFill/>
          </a:ln>
        </p:spPr>
        <p:txBody>
          <a:bodyPr vert="horz" wrap="square" lIns="91440" tIns="45720" rIns="91440" bIns="45720" anchor="t" anchorCtr="0" compatLnSpc="1">
            <a:spAutoFit/>
          </a:bodyPr>
          <a:lstStyle/>
          <a:p>
            <a:pPr marL="0" marR="0" lvl="0" indent="0" algn="l" defTabSz="530352"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100" b="0" i="1" u="none" strike="noStrike" kern="1200" cap="none" spc="0" baseline="0" dirty="0">
                <a:solidFill>
                  <a:srgbClr val="000000"/>
                </a:solidFill>
                <a:uFillTx/>
                <a:latin typeface="Calibri"/>
              </a:rPr>
              <a:t>Chart courtesy of NWS Birmingham</a:t>
            </a:r>
            <a:endParaRPr lang="en-US" sz="2400" b="0" i="1" u="none" strike="noStrike" kern="1200" cap="none" spc="0" baseline="0" dirty="0">
              <a:solidFill>
                <a:srgbClr val="000000"/>
              </a:solidFill>
              <a:uFillTx/>
              <a:latin typeface="Calibri"/>
            </a:endParaRPr>
          </a:p>
        </p:txBody>
      </p:sp>
      <p:sp>
        <p:nvSpPr>
          <p:cNvPr id="15" name="TextBox 12">
            <a:extLst>
              <a:ext uri="{FF2B5EF4-FFF2-40B4-BE49-F238E27FC236}">
                <a16:creationId xmlns:a16="http://schemas.microsoft.com/office/drawing/2014/main" id="{DC3B97DC-4132-81F8-4D52-3BAE675AB02E}"/>
              </a:ext>
            </a:extLst>
          </p:cNvPr>
          <p:cNvSpPr txBox="1"/>
          <p:nvPr/>
        </p:nvSpPr>
        <p:spPr>
          <a:xfrm>
            <a:off x="771579" y="5635264"/>
            <a:ext cx="997957" cy="261609"/>
          </a:xfrm>
          <a:prstGeom prst="rect">
            <a:avLst/>
          </a:prstGeom>
          <a:noFill/>
          <a:ln cap="flat">
            <a:noFill/>
          </a:ln>
        </p:spPr>
        <p:txBody>
          <a:bodyPr vert="horz" wrap="square" lIns="91440" tIns="45720" rIns="91440" bIns="45720" anchor="t" anchorCtr="0" compatLnSpc="1">
            <a:spAutoFit/>
          </a:bodyPr>
          <a:lstStyle/>
          <a:p>
            <a:pPr marL="0" marR="0" lvl="0" indent="0" algn="l" defTabSz="530352"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100" b="0" i="1" u="none" strike="noStrike" kern="1200" cap="none" spc="0" baseline="0" dirty="0">
                <a:solidFill>
                  <a:srgbClr val="000000"/>
                </a:solidFill>
                <a:uFillTx/>
                <a:latin typeface="Calibri"/>
              </a:rPr>
              <a:t>Bing Maps</a:t>
            </a:r>
            <a:endParaRPr lang="en-US" sz="2400" b="0" i="1" u="none" strike="noStrike" kern="1200" cap="none" spc="0" baseline="0" dirty="0">
              <a:solidFill>
                <a:srgbClr val="000000"/>
              </a:solidFill>
              <a:uFillTx/>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3E2925-9D2F-4436-8D47-E7C1C57032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64BF466-8AD5-9A9F-4B3F-ECFD202804A7}"/>
              </a:ext>
            </a:extLst>
          </p:cNvPr>
          <p:cNvSpPr>
            <a:spLocks noGrp="1"/>
          </p:cNvSpPr>
          <p:nvPr>
            <p:ph type="title"/>
          </p:nvPr>
        </p:nvSpPr>
        <p:spPr>
          <a:xfrm>
            <a:off x="279399" y="2541030"/>
            <a:ext cx="7645401" cy="1775939"/>
          </a:xfrm>
        </p:spPr>
        <p:txBody>
          <a:bodyPr vert="horz" wrap="square" lIns="91440" tIns="45720" rIns="91440" bIns="45720" rtlCol="0" anchor="b">
            <a:normAutofit fontScale="90000"/>
          </a:bodyPr>
          <a:lstStyle/>
          <a:p>
            <a:r>
              <a:rPr lang="en-US" sz="7200" dirty="0">
                <a:solidFill>
                  <a:schemeClr val="bg1"/>
                </a:solidFill>
              </a:rPr>
              <a:t>COVID-19 Pandemic Response</a:t>
            </a:r>
            <a:endParaRPr lang="en-US" sz="7200" kern="1200" dirty="0">
              <a:solidFill>
                <a:schemeClr val="bg1"/>
              </a:solidFill>
              <a:latin typeface="+mj-lt"/>
              <a:ea typeface="+mj-ea"/>
              <a:cs typeface="+mj-cs"/>
            </a:endParaRPr>
          </a:p>
        </p:txBody>
      </p:sp>
      <p:grpSp>
        <p:nvGrpSpPr>
          <p:cNvPr id="10" name="Group 9">
            <a:extLst>
              <a:ext uri="{FF2B5EF4-FFF2-40B4-BE49-F238E27FC236}">
                <a16:creationId xmlns:a16="http://schemas.microsoft.com/office/drawing/2014/main" id="{D1A188E4-F255-43D0-92CC-3CF3D77012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9637211" cy="1649863"/>
            <a:chOff x="1" y="1"/>
            <a:chExt cx="9637211" cy="1649863"/>
          </a:xfrm>
          <a:effectLst>
            <a:outerShdw blurRad="381000" dist="152400" dir="5400000" algn="t" rotWithShape="0">
              <a:prstClr val="black">
                <a:alpha val="20000"/>
              </a:prstClr>
            </a:outerShdw>
          </a:effectLst>
        </p:grpSpPr>
        <p:sp>
          <p:nvSpPr>
            <p:cNvPr id="11" name="Freeform: Shape 10">
              <a:extLst>
                <a:ext uri="{FF2B5EF4-FFF2-40B4-BE49-F238E27FC236}">
                  <a16:creationId xmlns:a16="http://schemas.microsoft.com/office/drawing/2014/main" id="{C771FCDE-112A-4324-B49A-CA94CBA7E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637211" cy="1649863"/>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AE56EED7-40A9-4EAF-B230-108CC384E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637211" cy="1649863"/>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4" name="Group 13">
            <a:extLst>
              <a:ext uri="{FF2B5EF4-FFF2-40B4-BE49-F238E27FC236}">
                <a16:creationId xmlns:a16="http://schemas.microsoft.com/office/drawing/2014/main" id="{D1EABE02-705D-4B3A-B7DF-634641E1DA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9739305" cy="1775939"/>
            <a:chOff x="1" y="1"/>
            <a:chExt cx="9739305" cy="1775939"/>
          </a:xfrm>
        </p:grpSpPr>
        <p:sp>
          <p:nvSpPr>
            <p:cNvPr id="15" name="Freeform: Shape 14">
              <a:extLst>
                <a:ext uri="{FF2B5EF4-FFF2-40B4-BE49-F238E27FC236}">
                  <a16:creationId xmlns:a16="http://schemas.microsoft.com/office/drawing/2014/main" id="{08C4F13C-93EF-478B-A270-CF799F8663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1000297-B3F2-4605-9C3B-D7655D6824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482688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CB0874-88B8-43D3-B0B6-C32F790F7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4BFD067A-52BE-40EE-B7CA-391830B9A2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2561771"/>
            <a:chOff x="0" y="0"/>
            <a:chExt cx="12192000" cy="2561771"/>
          </a:xfrm>
        </p:grpSpPr>
        <p:sp>
          <p:nvSpPr>
            <p:cNvPr id="11" name="Freeform: Shape 10">
              <a:extLst>
                <a:ext uri="{FF2B5EF4-FFF2-40B4-BE49-F238E27FC236}">
                  <a16:creationId xmlns:a16="http://schemas.microsoft.com/office/drawing/2014/main" id="{1CDA7855-806B-4A02-9C19-24872E4D8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2561771"/>
            </a:xfrm>
            <a:custGeom>
              <a:avLst/>
              <a:gdLst>
                <a:gd name="connsiteX0" fmla="*/ 0 w 12192000"/>
                <a:gd name="connsiteY0" fmla="*/ 0 h 2561771"/>
                <a:gd name="connsiteX1" fmla="*/ 12192000 w 12192000"/>
                <a:gd name="connsiteY1" fmla="*/ 0 h 2561771"/>
                <a:gd name="connsiteX2" fmla="*/ 12192000 w 12192000"/>
                <a:gd name="connsiteY2" fmla="*/ 2359863 h 2561771"/>
                <a:gd name="connsiteX3" fmla="*/ 6364514 w 12192000"/>
                <a:gd name="connsiteY3" fmla="*/ 2561771 h 2561771"/>
                <a:gd name="connsiteX4" fmla="*/ 1981200 w 12192000"/>
                <a:gd name="connsiteY4" fmla="*/ 2278742 h 2561771"/>
                <a:gd name="connsiteX5" fmla="*/ 0 w 12192000"/>
                <a:gd name="connsiteY5" fmla="*/ 2343277 h 256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561771">
                  <a:moveTo>
                    <a:pt x="0" y="0"/>
                  </a:moveTo>
                  <a:lnTo>
                    <a:pt x="12192000" y="0"/>
                  </a:lnTo>
                  <a:lnTo>
                    <a:pt x="12192000" y="2359863"/>
                  </a:lnTo>
                  <a:lnTo>
                    <a:pt x="6364514" y="2561771"/>
                  </a:lnTo>
                  <a:lnTo>
                    <a:pt x="1981200" y="2278742"/>
                  </a:lnTo>
                  <a:lnTo>
                    <a:pt x="0" y="234327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3AFE70DE-5BEC-4E54-98D2-48C13E1491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2561771"/>
            </a:xfrm>
            <a:custGeom>
              <a:avLst/>
              <a:gdLst>
                <a:gd name="connsiteX0" fmla="*/ 0 w 12192000"/>
                <a:gd name="connsiteY0" fmla="*/ 0 h 2561771"/>
                <a:gd name="connsiteX1" fmla="*/ 12192000 w 12192000"/>
                <a:gd name="connsiteY1" fmla="*/ 0 h 2561771"/>
                <a:gd name="connsiteX2" fmla="*/ 12192000 w 12192000"/>
                <a:gd name="connsiteY2" fmla="*/ 2359863 h 2561771"/>
                <a:gd name="connsiteX3" fmla="*/ 6364514 w 12192000"/>
                <a:gd name="connsiteY3" fmla="*/ 2561771 h 2561771"/>
                <a:gd name="connsiteX4" fmla="*/ 1981200 w 12192000"/>
                <a:gd name="connsiteY4" fmla="*/ 2278742 h 2561771"/>
                <a:gd name="connsiteX5" fmla="*/ 0 w 12192000"/>
                <a:gd name="connsiteY5" fmla="*/ 2343277 h 256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561771">
                  <a:moveTo>
                    <a:pt x="0" y="0"/>
                  </a:moveTo>
                  <a:lnTo>
                    <a:pt x="12192000" y="0"/>
                  </a:lnTo>
                  <a:lnTo>
                    <a:pt x="12192000" y="2359863"/>
                  </a:lnTo>
                  <a:lnTo>
                    <a:pt x="6364514" y="2561771"/>
                  </a:lnTo>
                  <a:lnTo>
                    <a:pt x="1981200" y="2278742"/>
                  </a:lnTo>
                  <a:lnTo>
                    <a:pt x="0" y="234327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A877FF1B-EDBB-A403-2D84-4A6C027C7C56}"/>
              </a:ext>
            </a:extLst>
          </p:cNvPr>
          <p:cNvSpPr>
            <a:spLocks noGrp="1"/>
          </p:cNvSpPr>
          <p:nvPr>
            <p:ph type="title"/>
          </p:nvPr>
        </p:nvSpPr>
        <p:spPr>
          <a:xfrm>
            <a:off x="456769" y="472573"/>
            <a:ext cx="8290067" cy="1037086"/>
          </a:xfrm>
        </p:spPr>
        <p:txBody>
          <a:bodyPr anchor="b">
            <a:normAutofit/>
          </a:bodyPr>
          <a:lstStyle/>
          <a:p>
            <a:r>
              <a:rPr lang="en-US" i="1" dirty="0"/>
              <a:t>COVID -19 Pandemic Response</a:t>
            </a:r>
          </a:p>
        </p:txBody>
      </p:sp>
      <p:grpSp>
        <p:nvGrpSpPr>
          <p:cNvPr id="14" name="Group 13">
            <a:extLst>
              <a:ext uri="{FF2B5EF4-FFF2-40B4-BE49-F238E27FC236}">
                <a16:creationId xmlns:a16="http://schemas.microsoft.com/office/drawing/2014/main" id="{C15B8CC4-8CCE-428F-AE7E-28D178984CE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0" y="2027156"/>
            <a:ext cx="12192000" cy="757168"/>
            <a:chOff x="0" y="2959818"/>
            <a:chExt cx="12192000" cy="757168"/>
          </a:xfrm>
        </p:grpSpPr>
        <p:sp>
          <p:nvSpPr>
            <p:cNvPr id="15" name="Freeform: Shape 14">
              <a:extLst>
                <a:ext uri="{FF2B5EF4-FFF2-40B4-BE49-F238E27FC236}">
                  <a16:creationId xmlns:a16="http://schemas.microsoft.com/office/drawing/2014/main" id="{A6359FA2-E374-4073-8269-E10D2AE74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9A1F0E66-9B5E-4980-8AEC-B4D144B48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4" name="Content Placeholder 2">
            <a:extLst>
              <a:ext uri="{FF2B5EF4-FFF2-40B4-BE49-F238E27FC236}">
                <a16:creationId xmlns:a16="http://schemas.microsoft.com/office/drawing/2014/main" id="{82E41CEC-FCED-4B4D-1993-82AD329CE182}"/>
              </a:ext>
            </a:extLst>
          </p:cNvPr>
          <p:cNvGrpSpPr/>
          <p:nvPr/>
        </p:nvGrpSpPr>
        <p:grpSpPr>
          <a:xfrm>
            <a:off x="490866" y="2829731"/>
            <a:ext cx="11058537" cy="3312357"/>
            <a:chOff x="490866" y="2829731"/>
            <a:chExt cx="11058537" cy="3312357"/>
          </a:xfrm>
        </p:grpSpPr>
        <p:sp>
          <p:nvSpPr>
            <p:cNvPr id="5" name="Freeform: Shape 4">
              <a:extLst>
                <a:ext uri="{FF2B5EF4-FFF2-40B4-BE49-F238E27FC236}">
                  <a16:creationId xmlns:a16="http://schemas.microsoft.com/office/drawing/2014/main" id="{27285A0B-4AA4-A074-BC11-8BD78483B001}"/>
                </a:ext>
              </a:extLst>
            </p:cNvPr>
            <p:cNvSpPr/>
            <p:nvPr/>
          </p:nvSpPr>
          <p:spPr>
            <a:xfrm>
              <a:off x="490866" y="2830086"/>
              <a:ext cx="5605134" cy="1242002"/>
            </a:xfrm>
            <a:custGeom>
              <a:avLst/>
              <a:gdLst>
                <a:gd name="f0" fmla="val 10800000"/>
                <a:gd name="f1" fmla="val 5400000"/>
                <a:gd name="f2" fmla="val 180"/>
                <a:gd name="f3" fmla="val w"/>
                <a:gd name="f4" fmla="val h"/>
                <a:gd name="f5" fmla="val 0"/>
                <a:gd name="f6" fmla="val 5605137"/>
                <a:gd name="f7" fmla="val 1242000"/>
                <a:gd name="f8" fmla="val 4984137"/>
                <a:gd name="f9" fmla="val 621000"/>
                <a:gd name="f10" fmla="+- 0 0 -90"/>
                <a:gd name="f11" fmla="*/ f3 1 5605137"/>
                <a:gd name="f12" fmla="*/ f4 1 1242000"/>
                <a:gd name="f13" fmla="+- f7 0 f5"/>
                <a:gd name="f14" fmla="+- f6 0 f5"/>
                <a:gd name="f15" fmla="*/ f10 f0 1"/>
                <a:gd name="f16" fmla="*/ f14 1 5605137"/>
                <a:gd name="f17" fmla="*/ f13 1 1242000"/>
                <a:gd name="f18" fmla="*/ 0 f14 1"/>
                <a:gd name="f19" fmla="*/ 0 f13 1"/>
                <a:gd name="f20" fmla="*/ 4984137 f14 1"/>
                <a:gd name="f21" fmla="*/ 5605137 f14 1"/>
                <a:gd name="f22" fmla="*/ 621000 f13 1"/>
                <a:gd name="f23" fmla="*/ 1242000 f13 1"/>
                <a:gd name="f24" fmla="*/ 621000 f14 1"/>
                <a:gd name="f25" fmla="*/ f15 1 f2"/>
                <a:gd name="f26" fmla="*/ f18 1 5605137"/>
                <a:gd name="f27" fmla="*/ f19 1 1242000"/>
                <a:gd name="f28" fmla="*/ f20 1 5605137"/>
                <a:gd name="f29" fmla="*/ f21 1 5605137"/>
                <a:gd name="f30" fmla="*/ f22 1 1242000"/>
                <a:gd name="f31" fmla="*/ f23 1 1242000"/>
                <a:gd name="f32" fmla="*/ f24 1 5605137"/>
                <a:gd name="f33" fmla="*/ f5 1 f16"/>
                <a:gd name="f34" fmla="*/ f6 1 f16"/>
                <a:gd name="f35" fmla="*/ f5 1 f17"/>
                <a:gd name="f36" fmla="*/ f7 1 f17"/>
                <a:gd name="f37" fmla="+- f25 0 f1"/>
                <a:gd name="f38" fmla="*/ f26 1 f16"/>
                <a:gd name="f39" fmla="*/ f27 1 f17"/>
                <a:gd name="f40" fmla="*/ f28 1 f16"/>
                <a:gd name="f41" fmla="*/ f29 1 f16"/>
                <a:gd name="f42" fmla="*/ f30 1 f17"/>
                <a:gd name="f43" fmla="*/ f31 1 f17"/>
                <a:gd name="f44" fmla="*/ f32 1 f16"/>
                <a:gd name="f45" fmla="*/ f33 f11 1"/>
                <a:gd name="f46" fmla="*/ f34 f11 1"/>
                <a:gd name="f47" fmla="*/ f36 f12 1"/>
                <a:gd name="f48" fmla="*/ f35 f12 1"/>
                <a:gd name="f49" fmla="*/ f38 f11 1"/>
                <a:gd name="f50" fmla="*/ f39 f12 1"/>
                <a:gd name="f51" fmla="*/ f40 f11 1"/>
                <a:gd name="f52" fmla="*/ f41 f11 1"/>
                <a:gd name="f53" fmla="*/ f42 f12 1"/>
                <a:gd name="f54" fmla="*/ f43 f12 1"/>
                <a:gd name="f55" fmla="*/ f44 f11 1"/>
              </a:gdLst>
              <a:ahLst/>
              <a:cxnLst>
                <a:cxn ang="3cd4">
                  <a:pos x="hc" y="t"/>
                </a:cxn>
                <a:cxn ang="0">
                  <a:pos x="r" y="vc"/>
                </a:cxn>
                <a:cxn ang="cd4">
                  <a:pos x="hc" y="b"/>
                </a:cxn>
                <a:cxn ang="cd2">
                  <a:pos x="l" y="vc"/>
                </a:cxn>
                <a:cxn ang="f37">
                  <a:pos x="f49" y="f50"/>
                </a:cxn>
                <a:cxn ang="f37">
                  <a:pos x="f51" y="f50"/>
                </a:cxn>
                <a:cxn ang="f37">
                  <a:pos x="f52" y="f53"/>
                </a:cxn>
                <a:cxn ang="f37">
                  <a:pos x="f51" y="f54"/>
                </a:cxn>
                <a:cxn ang="f37">
                  <a:pos x="f49" y="f54"/>
                </a:cxn>
                <a:cxn ang="f37">
                  <a:pos x="f55" y="f53"/>
                </a:cxn>
                <a:cxn ang="f37">
                  <a:pos x="f49" y="f50"/>
                </a:cxn>
              </a:cxnLst>
              <a:rect l="f45" t="f48" r="f46" b="f47"/>
              <a:pathLst>
                <a:path w="5605137" h="1242000">
                  <a:moveTo>
                    <a:pt x="f5" y="f5"/>
                  </a:moveTo>
                  <a:lnTo>
                    <a:pt x="f8" y="f5"/>
                  </a:lnTo>
                  <a:lnTo>
                    <a:pt x="f6" y="f9"/>
                  </a:lnTo>
                  <a:lnTo>
                    <a:pt x="f8" y="f7"/>
                  </a:lnTo>
                  <a:lnTo>
                    <a:pt x="f5" y="f7"/>
                  </a:lnTo>
                  <a:lnTo>
                    <a:pt x="f9" y="f9"/>
                  </a:lnTo>
                  <a:lnTo>
                    <a:pt x="f5" y="f5"/>
                  </a:lnTo>
                  <a:close/>
                </a:path>
              </a:pathLst>
            </a:custGeom>
            <a:solidFill>
              <a:srgbClr val="ED7D31"/>
            </a:solidFill>
            <a:ln w="12701" cap="flat">
              <a:solidFill>
                <a:srgbClr val="FFFFFF"/>
              </a:solidFill>
              <a:prstDash val="solid"/>
              <a:miter/>
            </a:ln>
          </p:spPr>
          <p:txBody>
            <a:bodyPr vert="horz" wrap="square" lIns="713012" tIns="30668" rIns="651674" bIns="30668"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en-US" sz="2300" b="0" i="0" u="none" strike="noStrike" kern="1200" cap="none" spc="0" baseline="0" dirty="0">
                  <a:solidFill>
                    <a:srgbClr val="FFFFFF"/>
                  </a:solidFill>
                  <a:uFillTx/>
                  <a:latin typeface="Calibri"/>
                </a:rPr>
                <a:t>Established the </a:t>
              </a:r>
              <a:r>
                <a:rPr lang="en-US" sz="2300" dirty="0">
                  <a:solidFill>
                    <a:srgbClr val="FFFFFF"/>
                  </a:solidFill>
                  <a:latin typeface="Calibri"/>
                </a:rPr>
                <a:t>Tribal COVID-19 </a:t>
              </a:r>
              <a:r>
                <a:rPr lang="en-US" sz="2300" b="0" i="0" u="none" strike="noStrike" kern="1200" cap="none" spc="0" baseline="0" dirty="0">
                  <a:solidFill>
                    <a:srgbClr val="FFFFFF"/>
                  </a:solidFill>
                  <a:uFillTx/>
                  <a:latin typeface="Calibri"/>
                </a:rPr>
                <a:t>Health Task Force</a:t>
              </a:r>
            </a:p>
          </p:txBody>
        </p:sp>
        <p:sp>
          <p:nvSpPr>
            <p:cNvPr id="6" name="Freeform: Shape 5">
              <a:extLst>
                <a:ext uri="{FF2B5EF4-FFF2-40B4-BE49-F238E27FC236}">
                  <a16:creationId xmlns:a16="http://schemas.microsoft.com/office/drawing/2014/main" id="{D867AA35-7B08-C728-2400-309D0A419211}"/>
                </a:ext>
              </a:extLst>
            </p:cNvPr>
            <p:cNvSpPr/>
            <p:nvPr/>
          </p:nvSpPr>
          <p:spPr>
            <a:xfrm>
              <a:off x="5944269" y="2829731"/>
              <a:ext cx="5605134" cy="1242002"/>
            </a:xfrm>
            <a:custGeom>
              <a:avLst/>
              <a:gdLst>
                <a:gd name="f0" fmla="val 10800000"/>
                <a:gd name="f1" fmla="val 5400000"/>
                <a:gd name="f2" fmla="val 180"/>
                <a:gd name="f3" fmla="val w"/>
                <a:gd name="f4" fmla="val h"/>
                <a:gd name="f5" fmla="val 0"/>
                <a:gd name="f6" fmla="val 5605137"/>
                <a:gd name="f7" fmla="val 1242000"/>
                <a:gd name="f8" fmla="val 4984137"/>
                <a:gd name="f9" fmla="val 621000"/>
                <a:gd name="f10" fmla="+- 0 0 -90"/>
                <a:gd name="f11" fmla="*/ f3 1 5605137"/>
                <a:gd name="f12" fmla="*/ f4 1 1242000"/>
                <a:gd name="f13" fmla="+- f7 0 f5"/>
                <a:gd name="f14" fmla="+- f6 0 f5"/>
                <a:gd name="f15" fmla="*/ f10 f0 1"/>
                <a:gd name="f16" fmla="*/ f14 1 5605137"/>
                <a:gd name="f17" fmla="*/ f13 1 1242000"/>
                <a:gd name="f18" fmla="*/ 0 f14 1"/>
                <a:gd name="f19" fmla="*/ 0 f13 1"/>
                <a:gd name="f20" fmla="*/ 4984137 f14 1"/>
                <a:gd name="f21" fmla="*/ 5605137 f14 1"/>
                <a:gd name="f22" fmla="*/ 621000 f13 1"/>
                <a:gd name="f23" fmla="*/ 1242000 f13 1"/>
                <a:gd name="f24" fmla="*/ 621000 f14 1"/>
                <a:gd name="f25" fmla="*/ f15 1 f2"/>
                <a:gd name="f26" fmla="*/ f18 1 5605137"/>
                <a:gd name="f27" fmla="*/ f19 1 1242000"/>
                <a:gd name="f28" fmla="*/ f20 1 5605137"/>
                <a:gd name="f29" fmla="*/ f21 1 5605137"/>
                <a:gd name="f30" fmla="*/ f22 1 1242000"/>
                <a:gd name="f31" fmla="*/ f23 1 1242000"/>
                <a:gd name="f32" fmla="*/ f24 1 5605137"/>
                <a:gd name="f33" fmla="*/ f5 1 f16"/>
                <a:gd name="f34" fmla="*/ f6 1 f16"/>
                <a:gd name="f35" fmla="*/ f5 1 f17"/>
                <a:gd name="f36" fmla="*/ f7 1 f17"/>
                <a:gd name="f37" fmla="+- f25 0 f1"/>
                <a:gd name="f38" fmla="*/ f26 1 f16"/>
                <a:gd name="f39" fmla="*/ f27 1 f17"/>
                <a:gd name="f40" fmla="*/ f28 1 f16"/>
                <a:gd name="f41" fmla="*/ f29 1 f16"/>
                <a:gd name="f42" fmla="*/ f30 1 f17"/>
                <a:gd name="f43" fmla="*/ f31 1 f17"/>
                <a:gd name="f44" fmla="*/ f32 1 f16"/>
                <a:gd name="f45" fmla="*/ f33 f11 1"/>
                <a:gd name="f46" fmla="*/ f34 f11 1"/>
                <a:gd name="f47" fmla="*/ f36 f12 1"/>
                <a:gd name="f48" fmla="*/ f35 f12 1"/>
                <a:gd name="f49" fmla="*/ f38 f11 1"/>
                <a:gd name="f50" fmla="*/ f39 f12 1"/>
                <a:gd name="f51" fmla="*/ f40 f11 1"/>
                <a:gd name="f52" fmla="*/ f41 f11 1"/>
                <a:gd name="f53" fmla="*/ f42 f12 1"/>
                <a:gd name="f54" fmla="*/ f43 f12 1"/>
                <a:gd name="f55" fmla="*/ f44 f11 1"/>
              </a:gdLst>
              <a:ahLst/>
              <a:cxnLst>
                <a:cxn ang="3cd4">
                  <a:pos x="hc" y="t"/>
                </a:cxn>
                <a:cxn ang="0">
                  <a:pos x="r" y="vc"/>
                </a:cxn>
                <a:cxn ang="cd4">
                  <a:pos x="hc" y="b"/>
                </a:cxn>
                <a:cxn ang="cd2">
                  <a:pos x="l" y="vc"/>
                </a:cxn>
                <a:cxn ang="f37">
                  <a:pos x="f49" y="f50"/>
                </a:cxn>
                <a:cxn ang="f37">
                  <a:pos x="f51" y="f50"/>
                </a:cxn>
                <a:cxn ang="f37">
                  <a:pos x="f52" y="f53"/>
                </a:cxn>
                <a:cxn ang="f37">
                  <a:pos x="f51" y="f54"/>
                </a:cxn>
                <a:cxn ang="f37">
                  <a:pos x="f49" y="f54"/>
                </a:cxn>
                <a:cxn ang="f37">
                  <a:pos x="f55" y="f53"/>
                </a:cxn>
                <a:cxn ang="f37">
                  <a:pos x="f49" y="f50"/>
                </a:cxn>
              </a:cxnLst>
              <a:rect l="f45" t="f48" r="f46" b="f47"/>
              <a:pathLst>
                <a:path w="5605137" h="1242000">
                  <a:moveTo>
                    <a:pt x="f5" y="f5"/>
                  </a:moveTo>
                  <a:lnTo>
                    <a:pt x="f8" y="f5"/>
                  </a:lnTo>
                  <a:lnTo>
                    <a:pt x="f6" y="f9"/>
                  </a:lnTo>
                  <a:lnTo>
                    <a:pt x="f8" y="f7"/>
                  </a:lnTo>
                  <a:lnTo>
                    <a:pt x="f5" y="f7"/>
                  </a:lnTo>
                  <a:lnTo>
                    <a:pt x="f9" y="f9"/>
                  </a:lnTo>
                  <a:lnTo>
                    <a:pt x="f5" y="f5"/>
                  </a:lnTo>
                  <a:close/>
                </a:path>
              </a:pathLst>
            </a:custGeom>
            <a:solidFill>
              <a:srgbClr val="A5A5A5"/>
            </a:solidFill>
            <a:ln w="12701" cap="flat">
              <a:solidFill>
                <a:srgbClr val="FFFFFF"/>
              </a:solidFill>
              <a:prstDash val="solid"/>
              <a:miter/>
            </a:ln>
          </p:spPr>
          <p:txBody>
            <a:bodyPr vert="horz" wrap="square" lIns="713012" tIns="30668" rIns="651674" bIns="30668"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en-US" sz="2300" b="0" i="0" u="none" strike="noStrike" kern="1200" cap="none" spc="0" baseline="0" dirty="0">
                  <a:solidFill>
                    <a:srgbClr val="FFFFFF"/>
                  </a:solidFill>
                  <a:uFillTx/>
                  <a:latin typeface="Calibri"/>
                </a:rPr>
                <a:t>Key actions taken:</a:t>
              </a:r>
            </a:p>
          </p:txBody>
        </p:sp>
        <p:sp>
          <p:nvSpPr>
            <p:cNvPr id="7" name="Freeform: Shape 6">
              <a:extLst>
                <a:ext uri="{FF2B5EF4-FFF2-40B4-BE49-F238E27FC236}">
                  <a16:creationId xmlns:a16="http://schemas.microsoft.com/office/drawing/2014/main" id="{E955C2F8-0E6A-E367-C105-ABC0348D7D36}"/>
                </a:ext>
              </a:extLst>
            </p:cNvPr>
            <p:cNvSpPr/>
            <p:nvPr/>
          </p:nvSpPr>
          <p:spPr>
            <a:xfrm>
              <a:off x="5957709" y="4072088"/>
              <a:ext cx="4484107" cy="2070000"/>
            </a:xfrm>
            <a:custGeom>
              <a:avLst/>
              <a:gdLst>
                <a:gd name="f0" fmla="val 10800000"/>
                <a:gd name="f1" fmla="val 5400000"/>
                <a:gd name="f2" fmla="val 180"/>
                <a:gd name="f3" fmla="val w"/>
                <a:gd name="f4" fmla="val h"/>
                <a:gd name="f5" fmla="val 0"/>
                <a:gd name="f6" fmla="val 4484109"/>
                <a:gd name="f7" fmla="val 2070000"/>
                <a:gd name="f8" fmla="+- 0 0 -90"/>
                <a:gd name="f9" fmla="*/ f3 1 4484109"/>
                <a:gd name="f10" fmla="*/ f4 1 2070000"/>
                <a:gd name="f11" fmla="+- f7 0 f5"/>
                <a:gd name="f12" fmla="+- f6 0 f5"/>
                <a:gd name="f13" fmla="*/ f8 f0 1"/>
                <a:gd name="f14" fmla="*/ f12 1 4484109"/>
                <a:gd name="f15" fmla="*/ f11 1 2070000"/>
                <a:gd name="f16" fmla="*/ 0 f12 1"/>
                <a:gd name="f17" fmla="*/ 0 f11 1"/>
                <a:gd name="f18" fmla="*/ 4484109 f12 1"/>
                <a:gd name="f19" fmla="*/ 2070000 f11 1"/>
                <a:gd name="f20" fmla="*/ f13 1 f2"/>
                <a:gd name="f21" fmla="*/ f16 1 4484109"/>
                <a:gd name="f22" fmla="*/ f17 1 2070000"/>
                <a:gd name="f23" fmla="*/ f18 1 4484109"/>
                <a:gd name="f24" fmla="*/ f19 1 2070000"/>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484109" h="2070000">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0" compatLnSpc="1">
              <a:noAutofit/>
            </a:bodyPr>
            <a:lstStyle/>
            <a:p>
              <a:pPr marL="228600" marR="0" lvl="1" indent="-228600" algn="l" defTabSz="1022354"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en-US" sz="2300" b="0" i="0" u="none" strike="noStrike" kern="1200" cap="none" spc="0" baseline="0" dirty="0">
                  <a:solidFill>
                    <a:srgbClr val="000000"/>
                  </a:solidFill>
                  <a:uFillTx/>
                  <a:latin typeface="Calibri"/>
                </a:rPr>
                <a:t>PPE assessment and procurement</a:t>
              </a:r>
            </a:p>
            <a:p>
              <a:pPr marL="228600" marR="0" lvl="1" indent="-228600" algn="l" defTabSz="1022354"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en-US" sz="2300" b="0" i="0" u="none" strike="noStrike" kern="1200" cap="none" spc="0" baseline="0" dirty="0">
                  <a:solidFill>
                    <a:srgbClr val="000000"/>
                  </a:solidFill>
                  <a:uFillTx/>
                  <a:latin typeface="Calibri"/>
                </a:rPr>
                <a:t>Establishing logistics and vaccination plans</a:t>
              </a:r>
            </a:p>
            <a:p>
              <a:pPr marL="228600" marR="0" lvl="1" indent="-228600" algn="l" defTabSz="1022354"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en-US" sz="2300" b="0" i="0" u="none" strike="noStrike" kern="1200" cap="none" spc="0" baseline="0" dirty="0">
                  <a:solidFill>
                    <a:srgbClr val="000000"/>
                  </a:solidFill>
                  <a:uFillTx/>
                  <a:latin typeface="Calibri"/>
                </a:rPr>
                <a:t>Securing the first Federal Declaration for the Tribe in response to COVID-19</a:t>
              </a:r>
            </a:p>
          </p:txBody>
        </p:sp>
      </p:grpSp>
      <p:sp>
        <p:nvSpPr>
          <p:cNvPr id="9" name="Freeform: Shape 8">
            <a:extLst>
              <a:ext uri="{FF2B5EF4-FFF2-40B4-BE49-F238E27FC236}">
                <a16:creationId xmlns:a16="http://schemas.microsoft.com/office/drawing/2014/main" id="{00175CAB-248A-B53F-323A-CF8D3B51D0FE}"/>
              </a:ext>
            </a:extLst>
          </p:cNvPr>
          <p:cNvSpPr/>
          <p:nvPr/>
        </p:nvSpPr>
        <p:spPr>
          <a:xfrm>
            <a:off x="6110109" y="4224488"/>
            <a:ext cx="4484107" cy="2070000"/>
          </a:xfrm>
          <a:custGeom>
            <a:avLst/>
            <a:gdLst>
              <a:gd name="f0" fmla="val 10800000"/>
              <a:gd name="f1" fmla="val 5400000"/>
              <a:gd name="f2" fmla="val 180"/>
              <a:gd name="f3" fmla="val w"/>
              <a:gd name="f4" fmla="val h"/>
              <a:gd name="f5" fmla="val 0"/>
              <a:gd name="f6" fmla="val 4484109"/>
              <a:gd name="f7" fmla="val 2070000"/>
              <a:gd name="f8" fmla="+- 0 0 -90"/>
              <a:gd name="f9" fmla="*/ f3 1 4484109"/>
              <a:gd name="f10" fmla="*/ f4 1 2070000"/>
              <a:gd name="f11" fmla="+- f7 0 f5"/>
              <a:gd name="f12" fmla="+- f6 0 f5"/>
              <a:gd name="f13" fmla="*/ f8 f0 1"/>
              <a:gd name="f14" fmla="*/ f12 1 4484109"/>
              <a:gd name="f15" fmla="*/ f11 1 2070000"/>
              <a:gd name="f16" fmla="*/ 0 f12 1"/>
              <a:gd name="f17" fmla="*/ 0 f11 1"/>
              <a:gd name="f18" fmla="*/ 4484109 f12 1"/>
              <a:gd name="f19" fmla="*/ 2070000 f11 1"/>
              <a:gd name="f20" fmla="*/ f13 1 f2"/>
              <a:gd name="f21" fmla="*/ f16 1 4484109"/>
              <a:gd name="f22" fmla="*/ f17 1 2070000"/>
              <a:gd name="f23" fmla="*/ f18 1 4484109"/>
              <a:gd name="f24" fmla="*/ f19 1 2070000"/>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484109" h="2070000">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0" compatLnSpc="1">
            <a:noAutofit/>
          </a:bodyPr>
          <a:lstStyle/>
          <a:p>
            <a:pPr marL="228600" marR="0" lvl="1" indent="-228600" algn="l" defTabSz="1022354"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en-US" sz="2300" b="0" i="0" u="none" strike="noStrike" kern="1200" cap="none" spc="0" baseline="0" dirty="0">
                <a:solidFill>
                  <a:srgbClr val="EECD17"/>
                </a:solidFill>
                <a:uFillTx/>
                <a:latin typeface="Calibri"/>
              </a:rPr>
              <a:t>PPE assessment and procurement</a:t>
            </a:r>
          </a:p>
          <a:p>
            <a:pPr marL="228600" marR="0" lvl="1" indent="-228600" algn="l" defTabSz="1022354"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en-US" sz="2300" b="0" i="0" u="none" strike="noStrike" kern="1200" cap="none" spc="0" baseline="0" dirty="0">
                <a:solidFill>
                  <a:srgbClr val="EECD17"/>
                </a:solidFill>
                <a:uFillTx/>
                <a:latin typeface="Calibri"/>
              </a:rPr>
              <a:t>Establishing logistics and vaccination plans</a:t>
            </a:r>
          </a:p>
          <a:p>
            <a:pPr marL="228600" marR="0" lvl="1" indent="-228600" algn="l" defTabSz="1022354"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en-US" sz="2300" b="0" i="0" u="none" strike="noStrike" kern="1200" cap="none" spc="0" baseline="0" dirty="0">
                <a:solidFill>
                  <a:srgbClr val="EECD17"/>
                </a:solidFill>
                <a:uFillTx/>
                <a:latin typeface="Calibri"/>
              </a:rPr>
              <a:t>Securing the first Federal Declaration for the Tribe in response to COVID-19</a:t>
            </a:r>
          </a:p>
        </p:txBody>
      </p:sp>
      <p:sp>
        <p:nvSpPr>
          <p:cNvPr id="13" name="Freeform: Shape 12">
            <a:extLst>
              <a:ext uri="{FF2B5EF4-FFF2-40B4-BE49-F238E27FC236}">
                <a16:creationId xmlns:a16="http://schemas.microsoft.com/office/drawing/2014/main" id="{42491B1F-D549-B002-0D7C-E800BD741D71}"/>
              </a:ext>
            </a:extLst>
          </p:cNvPr>
          <p:cNvSpPr/>
          <p:nvPr/>
        </p:nvSpPr>
        <p:spPr>
          <a:xfrm>
            <a:off x="660601" y="4224488"/>
            <a:ext cx="4484107" cy="2070000"/>
          </a:xfrm>
          <a:custGeom>
            <a:avLst/>
            <a:gdLst>
              <a:gd name="f0" fmla="val 10800000"/>
              <a:gd name="f1" fmla="val 5400000"/>
              <a:gd name="f2" fmla="val 180"/>
              <a:gd name="f3" fmla="val w"/>
              <a:gd name="f4" fmla="val h"/>
              <a:gd name="f5" fmla="val 0"/>
              <a:gd name="f6" fmla="val 4484109"/>
              <a:gd name="f7" fmla="val 2070000"/>
              <a:gd name="f8" fmla="+- 0 0 -90"/>
              <a:gd name="f9" fmla="*/ f3 1 4484109"/>
              <a:gd name="f10" fmla="*/ f4 1 2070000"/>
              <a:gd name="f11" fmla="+- f7 0 f5"/>
              <a:gd name="f12" fmla="+- f6 0 f5"/>
              <a:gd name="f13" fmla="*/ f8 f0 1"/>
              <a:gd name="f14" fmla="*/ f12 1 4484109"/>
              <a:gd name="f15" fmla="*/ f11 1 2070000"/>
              <a:gd name="f16" fmla="*/ 0 f12 1"/>
              <a:gd name="f17" fmla="*/ 0 f11 1"/>
              <a:gd name="f18" fmla="*/ 4484109 f12 1"/>
              <a:gd name="f19" fmla="*/ 2070000 f11 1"/>
              <a:gd name="f20" fmla="*/ f13 1 f2"/>
              <a:gd name="f21" fmla="*/ f16 1 4484109"/>
              <a:gd name="f22" fmla="*/ f17 1 2070000"/>
              <a:gd name="f23" fmla="*/ f18 1 4484109"/>
              <a:gd name="f24" fmla="*/ f19 1 2070000"/>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484109" h="2070000">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0" compatLnSpc="1">
            <a:noAutofit/>
          </a:bodyPr>
          <a:lstStyle/>
          <a:p>
            <a:pPr marL="228600" marR="0" lvl="1" indent="-228600" algn="l" defTabSz="1022354"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en-US" sz="2300" dirty="0">
                <a:solidFill>
                  <a:srgbClr val="EECD17"/>
                </a:solidFill>
                <a:latin typeface="Calibri"/>
              </a:rPr>
              <a:t>June 2020</a:t>
            </a:r>
            <a:endParaRPr lang="en-US" sz="2300" b="0" i="0" u="none" strike="noStrike" kern="1200" cap="none" spc="0" baseline="0" dirty="0">
              <a:solidFill>
                <a:srgbClr val="EECD17"/>
              </a:solidFill>
              <a:uFillTx/>
              <a:latin typeface="Calibri"/>
            </a:endParaRPr>
          </a:p>
        </p:txBody>
      </p:sp>
    </p:spTree>
    <p:extLst>
      <p:ext uri="{BB962C8B-B14F-4D97-AF65-F5344CB8AC3E}">
        <p14:creationId xmlns:p14="http://schemas.microsoft.com/office/powerpoint/2010/main" val="3109693990"/>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709E509-ECF4-471F-9B66-D2113639AFC1}"/>
              </a:ext>
            </a:extLst>
          </p:cNvPr>
          <p:cNvSpPr>
            <a:spLocks noGrp="1"/>
          </p:cNvSpPr>
          <p:nvPr>
            <p:ph type="title"/>
          </p:nvPr>
        </p:nvSpPr>
        <p:spPr>
          <a:xfrm>
            <a:off x="440472" y="2582342"/>
            <a:ext cx="4908549" cy="1502809"/>
          </a:xfrm>
        </p:spPr>
        <p:txBody>
          <a:bodyPr anchor="t">
            <a:normAutofit/>
          </a:bodyPr>
          <a:lstStyle/>
          <a:p>
            <a:r>
              <a:rPr lang="en-US" sz="4000" i="1" dirty="0">
                <a:solidFill>
                  <a:schemeClr val="bg1"/>
                </a:solidFill>
              </a:rPr>
              <a:t>COVID-19 Pandemic Vaccination Clinics</a:t>
            </a:r>
          </a:p>
        </p:txBody>
      </p:sp>
      <p:pic>
        <p:nvPicPr>
          <p:cNvPr id="5" name="Content Placeholder 4" descr="A group of people standing in front of a tent&#10;&#10;Description automatically generated">
            <a:extLst>
              <a:ext uri="{FF2B5EF4-FFF2-40B4-BE49-F238E27FC236}">
                <a16:creationId xmlns:a16="http://schemas.microsoft.com/office/drawing/2014/main" id="{CE554F71-37B3-22FE-D72A-4A012F0CF362}"/>
              </a:ext>
            </a:extLst>
          </p:cNvPr>
          <p:cNvPicPr>
            <a:picLocks noChangeAspect="1"/>
          </p:cNvPicPr>
          <p:nvPr/>
        </p:nvPicPr>
        <p:blipFill>
          <a:blip r:embed="rId2">
            <a:extLst>
              <a:ext uri="{28A0092B-C50C-407E-A947-70E740481C1C}">
                <a14:useLocalDpi xmlns:a14="http://schemas.microsoft.com/office/drawing/2010/main" val="0"/>
              </a:ext>
            </a:extLst>
          </a:blip>
          <a:srcRect l="18643" r="8231" b="-4"/>
          <a:stretch/>
        </p:blipFill>
        <p:spPr>
          <a:xfrm>
            <a:off x="5803900" y="10"/>
            <a:ext cx="3250283" cy="3333737"/>
          </a:xfrm>
          <a:custGeom>
            <a:avLst/>
            <a:gdLst/>
            <a:ahLst/>
            <a:cxnLst/>
            <a:rect l="l" t="t" r="r" b="b"/>
            <a:pathLst>
              <a:path w="3250283" h="3333747">
                <a:moveTo>
                  <a:pt x="0" y="0"/>
                </a:moveTo>
                <a:lnTo>
                  <a:pt x="3250283" y="0"/>
                </a:lnTo>
                <a:lnTo>
                  <a:pt x="3250283" y="3333747"/>
                </a:lnTo>
                <a:lnTo>
                  <a:pt x="153881" y="3333747"/>
                </a:lnTo>
                <a:lnTo>
                  <a:pt x="110925" y="3121962"/>
                </a:lnTo>
                <a:cubicBezTo>
                  <a:pt x="7248" y="2570625"/>
                  <a:pt x="-46957" y="1948326"/>
                  <a:pt x="85282" y="1225550"/>
                </a:cubicBezTo>
                <a:cubicBezTo>
                  <a:pt x="7773" y="398992"/>
                  <a:pt x="51080" y="378883"/>
                  <a:pt x="0" y="0"/>
                </a:cubicBezTo>
                <a:close/>
              </a:path>
            </a:pathLst>
          </a:custGeom>
        </p:spPr>
      </p:pic>
      <p:pic>
        <p:nvPicPr>
          <p:cNvPr id="7" name="Picture 6" descr="A group of people standing in a parking lot&#10;&#10;Description automatically generated">
            <a:extLst>
              <a:ext uri="{FF2B5EF4-FFF2-40B4-BE49-F238E27FC236}">
                <a16:creationId xmlns:a16="http://schemas.microsoft.com/office/drawing/2014/main" id="{A23D9A83-F508-15A1-6CA3-B532F61F6545}"/>
              </a:ext>
            </a:extLst>
          </p:cNvPr>
          <p:cNvPicPr>
            <a:picLocks noChangeAspect="1"/>
          </p:cNvPicPr>
          <p:nvPr/>
        </p:nvPicPr>
        <p:blipFill>
          <a:blip r:embed="rId3">
            <a:extLst>
              <a:ext uri="{28A0092B-C50C-407E-A947-70E740481C1C}">
                <a14:useLocalDpi xmlns:a14="http://schemas.microsoft.com/office/drawing/2010/main" val="0"/>
              </a:ext>
            </a:extLst>
          </a:blip>
          <a:srcRect l="8719" r="24971" b="-4"/>
          <a:stretch/>
        </p:blipFill>
        <p:spPr>
          <a:xfrm>
            <a:off x="9244684" y="10"/>
            <a:ext cx="2947316" cy="3333737"/>
          </a:xfrm>
          <a:custGeom>
            <a:avLst/>
            <a:gdLst/>
            <a:ahLst/>
            <a:cxnLst/>
            <a:rect l="l" t="t" r="r" b="b"/>
            <a:pathLst>
              <a:path w="2947316" h="3333747">
                <a:moveTo>
                  <a:pt x="0" y="0"/>
                </a:moveTo>
                <a:lnTo>
                  <a:pt x="2947316" y="0"/>
                </a:lnTo>
                <a:lnTo>
                  <a:pt x="2947316" y="3333747"/>
                </a:lnTo>
                <a:lnTo>
                  <a:pt x="0" y="3333747"/>
                </a:lnTo>
                <a:close/>
              </a:path>
            </a:pathLst>
          </a:custGeom>
        </p:spPr>
      </p:pic>
      <p:pic>
        <p:nvPicPr>
          <p:cNvPr id="11" name="Picture 10" descr="A group of people walking on a road&#10;&#10;Description automatically generated">
            <a:extLst>
              <a:ext uri="{FF2B5EF4-FFF2-40B4-BE49-F238E27FC236}">
                <a16:creationId xmlns:a16="http://schemas.microsoft.com/office/drawing/2014/main" id="{9BD64209-619E-044D-9834-3EC42588431D}"/>
              </a:ext>
            </a:extLst>
          </p:cNvPr>
          <p:cNvPicPr>
            <a:picLocks noChangeAspect="1"/>
          </p:cNvPicPr>
          <p:nvPr/>
        </p:nvPicPr>
        <p:blipFill>
          <a:blip r:embed="rId4">
            <a:extLst>
              <a:ext uri="{28A0092B-C50C-407E-A947-70E740481C1C}">
                <a14:useLocalDpi xmlns:a14="http://schemas.microsoft.com/office/drawing/2010/main" val="0"/>
              </a:ext>
            </a:extLst>
          </a:blip>
          <a:srcRect t="1625" r="-3" b="21447"/>
          <a:stretch/>
        </p:blipFill>
        <p:spPr>
          <a:xfrm>
            <a:off x="5803900" y="3524255"/>
            <a:ext cx="3250283" cy="3333745"/>
          </a:xfrm>
          <a:custGeom>
            <a:avLst/>
            <a:gdLst/>
            <a:ahLst/>
            <a:cxnLst/>
            <a:rect l="l" t="t" r="r" b="b"/>
            <a:pathLst>
              <a:path w="3250283" h="3333745">
                <a:moveTo>
                  <a:pt x="197729" y="0"/>
                </a:moveTo>
                <a:lnTo>
                  <a:pt x="3250283" y="0"/>
                </a:lnTo>
                <a:lnTo>
                  <a:pt x="3250283" y="3333745"/>
                </a:lnTo>
                <a:lnTo>
                  <a:pt x="0" y="3333745"/>
                </a:lnTo>
                <a:cubicBezTo>
                  <a:pt x="274943" y="2546345"/>
                  <a:pt x="463273" y="2235195"/>
                  <a:pt x="465050" y="1435095"/>
                </a:cubicBezTo>
                <a:cubicBezTo>
                  <a:pt x="461219" y="1077114"/>
                  <a:pt x="364351" y="694874"/>
                  <a:pt x="260702" y="269789"/>
                </a:cubicBezTo>
                <a:close/>
              </a:path>
            </a:pathLst>
          </a:custGeom>
        </p:spPr>
      </p:pic>
      <p:grpSp>
        <p:nvGrpSpPr>
          <p:cNvPr id="20" name="Group 19">
            <a:extLst>
              <a:ext uri="{FF2B5EF4-FFF2-40B4-BE49-F238E27FC236}">
                <a16:creationId xmlns:a16="http://schemas.microsoft.com/office/drawing/2014/main" id="{364A290D-B7BC-40B4-AB97-0C801BCCE2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8" y="544"/>
            <a:ext cx="874716" cy="6857455"/>
            <a:chOff x="5632358" y="544"/>
            <a:chExt cx="874716" cy="6857455"/>
          </a:xfrm>
        </p:grpSpPr>
        <p:sp>
          <p:nvSpPr>
            <p:cNvPr id="21" name="Freeform: Shape 20">
              <a:extLst>
                <a:ext uri="{FF2B5EF4-FFF2-40B4-BE49-F238E27FC236}">
                  <a16:creationId xmlns:a16="http://schemas.microsoft.com/office/drawing/2014/main" id="{3C60D1EB-842B-4027-9728-E57314926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44E103E5-C039-4EA4-843B-AD566B5C96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Picture 8" descr="Two women wearing matching outfits under a tent&#10;&#10;Description automatically generated">
            <a:extLst>
              <a:ext uri="{FF2B5EF4-FFF2-40B4-BE49-F238E27FC236}">
                <a16:creationId xmlns:a16="http://schemas.microsoft.com/office/drawing/2014/main" id="{7DD2D786-7B9E-9238-06DD-951C8D8D58A9}"/>
              </a:ext>
            </a:extLst>
          </p:cNvPr>
          <p:cNvPicPr>
            <a:picLocks noChangeAspect="1"/>
          </p:cNvPicPr>
          <p:nvPr/>
        </p:nvPicPr>
        <p:blipFill>
          <a:blip r:embed="rId6">
            <a:extLst>
              <a:ext uri="{28A0092B-C50C-407E-A947-70E740481C1C}">
                <a14:useLocalDpi xmlns:a14="http://schemas.microsoft.com/office/drawing/2010/main" val="0"/>
              </a:ext>
            </a:extLst>
          </a:blip>
          <a:srcRect t="5981" r="-4" b="9182"/>
          <a:stretch/>
        </p:blipFill>
        <p:spPr>
          <a:xfrm>
            <a:off x="9244684" y="3524255"/>
            <a:ext cx="2947316" cy="3333745"/>
          </a:xfrm>
          <a:custGeom>
            <a:avLst/>
            <a:gdLst/>
            <a:ahLst/>
            <a:cxnLst/>
            <a:rect l="l" t="t" r="r" b="b"/>
            <a:pathLst>
              <a:path w="2947316" h="3333745">
                <a:moveTo>
                  <a:pt x="0" y="0"/>
                </a:moveTo>
                <a:lnTo>
                  <a:pt x="2947316" y="0"/>
                </a:lnTo>
                <a:lnTo>
                  <a:pt x="2947316" y="3333745"/>
                </a:lnTo>
                <a:lnTo>
                  <a:pt x="0" y="3333745"/>
                </a:lnTo>
                <a:close/>
              </a:path>
            </a:pathLst>
          </a:custGeom>
        </p:spPr>
      </p:pic>
    </p:spTree>
    <p:extLst>
      <p:ext uri="{BB962C8B-B14F-4D97-AF65-F5344CB8AC3E}">
        <p14:creationId xmlns:p14="http://schemas.microsoft.com/office/powerpoint/2010/main" val="895307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85D1CF-CA68-A44A-D1C6-ECCE5AA63BE7}"/>
              </a:ext>
            </a:extLst>
          </p:cNvPr>
          <p:cNvSpPr>
            <a:spLocks noGrp="1"/>
          </p:cNvSpPr>
          <p:nvPr>
            <p:ph type="title"/>
          </p:nvPr>
        </p:nvSpPr>
        <p:spPr>
          <a:xfrm>
            <a:off x="1089415" y="836500"/>
            <a:ext cx="6151074" cy="2154370"/>
          </a:xfrm>
        </p:spPr>
        <p:txBody>
          <a:bodyPr vert="horz" lIns="91440" tIns="45720" rIns="91440" bIns="45720" rtlCol="0" anchor="b">
            <a:normAutofit/>
          </a:bodyPr>
          <a:lstStyle/>
          <a:p>
            <a:pPr algn="r"/>
            <a:r>
              <a:rPr lang="en-US" sz="5400" kern="1200" dirty="0">
                <a:solidFill>
                  <a:schemeClr val="bg1"/>
                </a:solidFill>
                <a:latin typeface="+mj-lt"/>
                <a:ea typeface="+mj-ea"/>
                <a:cs typeface="+mj-cs"/>
              </a:rPr>
              <a:t>Training &amp; Exercises</a:t>
            </a:r>
          </a:p>
        </p:txBody>
      </p:sp>
      <p:cxnSp>
        <p:nvCxnSpPr>
          <p:cNvPr id="9" name="Straight Connector 8">
            <a:extLst>
              <a:ext uri="{FF2B5EF4-FFF2-40B4-BE49-F238E27FC236}">
                <a16:creationId xmlns:a16="http://schemas.microsoft.com/office/drawing/2014/main" id="{C4C8A451-B6C1-4CB1-95FC-2DBDEC61FF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3068597"/>
            <a:ext cx="748602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8439DD6-1CCF-48C6-AF10-B70187930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360607" y="4859086"/>
            <a:ext cx="583139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7353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C342AE44-5904-1ADE-0C78-FEE4CA50EA91}"/>
              </a:ext>
            </a:extLst>
          </p:cNvPr>
          <p:cNvSpPr>
            <a:spLocks noGrp="1"/>
          </p:cNvSpPr>
          <p:nvPr>
            <p:ph type="title"/>
          </p:nvPr>
        </p:nvSpPr>
        <p:spPr>
          <a:xfrm>
            <a:off x="647700" y="700777"/>
            <a:ext cx="4800600" cy="1325563"/>
          </a:xfrm>
        </p:spPr>
        <p:txBody>
          <a:bodyPr vert="horz" lIns="91440" tIns="45720" rIns="91440" bIns="45720" rtlCol="0" anchor="b">
            <a:normAutofit/>
          </a:bodyPr>
          <a:lstStyle/>
          <a:p>
            <a:r>
              <a:rPr lang="en-US" i="1" kern="1200" dirty="0">
                <a:solidFill>
                  <a:srgbClr val="EECD17"/>
                </a:solidFill>
                <a:latin typeface="+mj-lt"/>
                <a:ea typeface="+mj-ea"/>
                <a:cs typeface="+mj-cs"/>
              </a:rPr>
              <a:t>Training</a:t>
            </a:r>
          </a:p>
        </p:txBody>
      </p:sp>
      <p:cxnSp>
        <p:nvCxnSpPr>
          <p:cNvPr id="28" name="Straight Connector 27">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1FD1D337-3B08-CBA7-254A-757F785EF2C5}"/>
              </a:ext>
            </a:extLst>
          </p:cNvPr>
          <p:cNvSpPr>
            <a:spLocks noGrp="1"/>
          </p:cNvSpPr>
          <p:nvPr>
            <p:ph idx="1"/>
          </p:nvPr>
        </p:nvSpPr>
        <p:spPr>
          <a:xfrm>
            <a:off x="730966" y="2203612"/>
            <a:ext cx="4800600" cy="3711571"/>
          </a:xfrm>
        </p:spPr>
        <p:txBody>
          <a:bodyPr>
            <a:normAutofit/>
          </a:bodyPr>
          <a:lstStyle/>
          <a:p>
            <a:r>
              <a:rPr lang="en-US" sz="2000" dirty="0">
                <a:solidFill>
                  <a:schemeClr val="bg1"/>
                </a:solidFill>
              </a:rPr>
              <a:t>CPR</a:t>
            </a:r>
          </a:p>
          <a:p>
            <a:r>
              <a:rPr lang="en-US" sz="2000" dirty="0">
                <a:solidFill>
                  <a:schemeClr val="bg1"/>
                </a:solidFill>
              </a:rPr>
              <a:t>AED</a:t>
            </a:r>
          </a:p>
          <a:p>
            <a:r>
              <a:rPr lang="en-US" sz="2000" dirty="0">
                <a:solidFill>
                  <a:schemeClr val="bg1"/>
                </a:solidFill>
              </a:rPr>
              <a:t>First Aid</a:t>
            </a:r>
          </a:p>
          <a:p>
            <a:r>
              <a:rPr lang="en-US" sz="2000" dirty="0">
                <a:solidFill>
                  <a:schemeClr val="bg1"/>
                </a:solidFill>
              </a:rPr>
              <a:t>Fire Extinguisher</a:t>
            </a:r>
          </a:p>
          <a:p>
            <a:r>
              <a:rPr lang="en-US" sz="2000" dirty="0">
                <a:solidFill>
                  <a:schemeClr val="bg1"/>
                </a:solidFill>
              </a:rPr>
              <a:t>Bus Evacuation</a:t>
            </a:r>
          </a:p>
          <a:p>
            <a:r>
              <a:rPr lang="en-US" sz="2000" dirty="0">
                <a:solidFill>
                  <a:schemeClr val="bg1"/>
                </a:solidFill>
              </a:rPr>
              <a:t>Fire Prevention</a:t>
            </a:r>
          </a:p>
        </p:txBody>
      </p:sp>
      <p:pic>
        <p:nvPicPr>
          <p:cNvPr id="14" name="Picture 13" descr="A person and person practicing cpr on a mannequin&#10;&#10;Description automatically generated">
            <a:extLst>
              <a:ext uri="{FF2B5EF4-FFF2-40B4-BE49-F238E27FC236}">
                <a16:creationId xmlns:a16="http://schemas.microsoft.com/office/drawing/2014/main" id="{EAC60232-8006-1AF1-E20D-E40496DE43ED}"/>
              </a:ext>
            </a:extLst>
          </p:cNvPr>
          <p:cNvPicPr>
            <a:picLocks noChangeAspect="1"/>
          </p:cNvPicPr>
          <p:nvPr/>
        </p:nvPicPr>
        <p:blipFill>
          <a:blip r:embed="rId2"/>
          <a:stretch>
            <a:fillRect/>
          </a:stretch>
        </p:blipFill>
        <p:spPr>
          <a:xfrm>
            <a:off x="6645193" y="681101"/>
            <a:ext cx="3588640" cy="2162155"/>
          </a:xfrm>
          <a:prstGeom prst="rect">
            <a:avLst/>
          </a:prstGeom>
        </p:spPr>
      </p:pic>
      <p:sp>
        <p:nvSpPr>
          <p:cNvPr id="30" name="Rectangle 29">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group of people sitting in chairs in a room&#10;&#10;Description automatically generated">
            <a:extLst>
              <a:ext uri="{FF2B5EF4-FFF2-40B4-BE49-F238E27FC236}">
                <a16:creationId xmlns:a16="http://schemas.microsoft.com/office/drawing/2014/main" id="{5D74519F-3FC1-17B2-BC85-2D8D0255480F}"/>
              </a:ext>
            </a:extLst>
          </p:cNvPr>
          <p:cNvPicPr>
            <a:picLocks noChangeAspect="1"/>
          </p:cNvPicPr>
          <p:nvPr/>
        </p:nvPicPr>
        <p:blipFill>
          <a:blip r:embed="rId3"/>
          <a:stretch>
            <a:fillRect/>
          </a:stretch>
        </p:blipFill>
        <p:spPr>
          <a:xfrm>
            <a:off x="8038661" y="4059398"/>
            <a:ext cx="3588640" cy="2126269"/>
          </a:xfrm>
          <a:prstGeom prst="rect">
            <a:avLst/>
          </a:prstGeom>
        </p:spPr>
      </p:pic>
      <p:sp>
        <p:nvSpPr>
          <p:cNvPr id="32" name="Rectangle 31">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85474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49BF74F7-B606-35D1-5C8B-2213E0A4A009}"/>
              </a:ext>
            </a:extLst>
          </p:cNvPr>
          <p:cNvSpPr>
            <a:spLocks noGrp="1"/>
          </p:cNvSpPr>
          <p:nvPr>
            <p:ph type="title"/>
          </p:nvPr>
        </p:nvSpPr>
        <p:spPr>
          <a:xfrm>
            <a:off x="319856" y="703902"/>
            <a:ext cx="4151304" cy="1325563"/>
          </a:xfrm>
        </p:spPr>
        <p:txBody>
          <a:bodyPr anchor="b">
            <a:normAutofit/>
          </a:bodyPr>
          <a:lstStyle/>
          <a:p>
            <a:r>
              <a:rPr lang="en-US" i="1" dirty="0">
                <a:solidFill>
                  <a:srgbClr val="EECD17"/>
                </a:solidFill>
              </a:rPr>
              <a:t>Exercises</a:t>
            </a:r>
          </a:p>
        </p:txBody>
      </p:sp>
      <p:cxnSp>
        <p:nvCxnSpPr>
          <p:cNvPr id="14" name="Straight Connector 13">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 y="2026340"/>
            <a:ext cx="54467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3ED6535-4ACE-FE07-0981-4FC1F999FAF1}"/>
              </a:ext>
            </a:extLst>
          </p:cNvPr>
          <p:cNvSpPr>
            <a:spLocks noGrp="1"/>
          </p:cNvSpPr>
          <p:nvPr>
            <p:ph idx="1"/>
          </p:nvPr>
        </p:nvSpPr>
        <p:spPr>
          <a:xfrm>
            <a:off x="422213" y="2381967"/>
            <a:ext cx="4151304" cy="3711571"/>
          </a:xfrm>
        </p:spPr>
        <p:txBody>
          <a:bodyPr>
            <a:normAutofit/>
          </a:bodyPr>
          <a:lstStyle/>
          <a:p>
            <a:r>
              <a:rPr lang="en-US" sz="2000" dirty="0">
                <a:solidFill>
                  <a:schemeClr val="bg1"/>
                </a:solidFill>
              </a:rPr>
              <a:t>Mass Casualty</a:t>
            </a:r>
          </a:p>
          <a:p>
            <a:r>
              <a:rPr lang="en-US" sz="2000" dirty="0">
                <a:solidFill>
                  <a:schemeClr val="bg1"/>
                </a:solidFill>
              </a:rPr>
              <a:t>Hazmat</a:t>
            </a:r>
          </a:p>
          <a:p>
            <a:r>
              <a:rPr lang="en-US" sz="2000" dirty="0">
                <a:solidFill>
                  <a:schemeClr val="bg1"/>
                </a:solidFill>
              </a:rPr>
              <a:t>Rescues</a:t>
            </a:r>
          </a:p>
          <a:p>
            <a:endParaRPr lang="en-US" sz="2000" dirty="0">
              <a:solidFill>
                <a:schemeClr val="bg1"/>
              </a:solidFill>
            </a:endParaRPr>
          </a:p>
        </p:txBody>
      </p:sp>
      <p:pic>
        <p:nvPicPr>
          <p:cNvPr id="7" name="Picture 6">
            <a:extLst>
              <a:ext uri="{FF2B5EF4-FFF2-40B4-BE49-F238E27FC236}">
                <a16:creationId xmlns:a16="http://schemas.microsoft.com/office/drawing/2014/main" id="{9887F045-D432-3B3E-906A-A51413E3AA5A}"/>
              </a:ext>
            </a:extLst>
          </p:cNvPr>
          <p:cNvPicPr>
            <a:picLocks noChangeAspect="1"/>
          </p:cNvPicPr>
          <p:nvPr/>
        </p:nvPicPr>
        <p:blipFill>
          <a:blip r:embed="rId2"/>
          <a:stretch>
            <a:fillRect/>
          </a:stretch>
        </p:blipFill>
        <p:spPr>
          <a:xfrm>
            <a:off x="4675120" y="703902"/>
            <a:ext cx="2971800" cy="1812798"/>
          </a:xfrm>
          <a:prstGeom prst="rect">
            <a:avLst/>
          </a:prstGeom>
        </p:spPr>
      </p:pic>
      <p:pic>
        <p:nvPicPr>
          <p:cNvPr id="6" name="Picture 5">
            <a:extLst>
              <a:ext uri="{FF2B5EF4-FFF2-40B4-BE49-F238E27FC236}">
                <a16:creationId xmlns:a16="http://schemas.microsoft.com/office/drawing/2014/main" id="{AD9D79CA-61F7-BB3A-C167-195B735239DD}"/>
              </a:ext>
            </a:extLst>
          </p:cNvPr>
          <p:cNvPicPr>
            <a:picLocks noChangeAspect="1"/>
          </p:cNvPicPr>
          <p:nvPr/>
        </p:nvPicPr>
        <p:blipFill>
          <a:blip r:embed="rId3"/>
          <a:stretch>
            <a:fillRect/>
          </a:stretch>
        </p:blipFill>
        <p:spPr>
          <a:xfrm>
            <a:off x="8562383" y="3788380"/>
            <a:ext cx="2971800" cy="1797939"/>
          </a:xfrm>
          <a:prstGeom prst="rect">
            <a:avLst/>
          </a:prstGeom>
        </p:spPr>
      </p:pic>
      <p:pic>
        <p:nvPicPr>
          <p:cNvPr id="4" name="Picture 3">
            <a:extLst>
              <a:ext uri="{FF2B5EF4-FFF2-40B4-BE49-F238E27FC236}">
                <a16:creationId xmlns:a16="http://schemas.microsoft.com/office/drawing/2014/main" id="{60F70667-A7AD-4279-4D2C-5523AB1A7F12}"/>
              </a:ext>
            </a:extLst>
          </p:cNvPr>
          <p:cNvPicPr>
            <a:picLocks noChangeAspect="1"/>
          </p:cNvPicPr>
          <p:nvPr/>
        </p:nvPicPr>
        <p:blipFill>
          <a:blip r:embed="rId4"/>
          <a:stretch>
            <a:fillRect/>
          </a:stretch>
        </p:blipFill>
        <p:spPr>
          <a:xfrm>
            <a:off x="8267512" y="741050"/>
            <a:ext cx="2971800" cy="1775650"/>
          </a:xfrm>
          <a:prstGeom prst="rect">
            <a:avLst/>
          </a:prstGeom>
        </p:spPr>
      </p:pic>
      <p:pic>
        <p:nvPicPr>
          <p:cNvPr id="5" name="Picture 4">
            <a:extLst>
              <a:ext uri="{FF2B5EF4-FFF2-40B4-BE49-F238E27FC236}">
                <a16:creationId xmlns:a16="http://schemas.microsoft.com/office/drawing/2014/main" id="{5037696C-A1F1-3FF4-9419-49F55AB577A6}"/>
              </a:ext>
            </a:extLst>
          </p:cNvPr>
          <p:cNvPicPr>
            <a:picLocks noChangeAspect="1"/>
          </p:cNvPicPr>
          <p:nvPr/>
        </p:nvPicPr>
        <p:blipFill>
          <a:blip r:embed="rId5"/>
          <a:stretch>
            <a:fillRect/>
          </a:stretch>
        </p:blipFill>
        <p:spPr>
          <a:xfrm>
            <a:off x="2860811" y="3024077"/>
            <a:ext cx="5614424" cy="3326545"/>
          </a:xfrm>
          <a:prstGeom prst="rect">
            <a:avLst/>
          </a:prstGeom>
        </p:spPr>
      </p:pic>
      <p:cxnSp>
        <p:nvCxnSpPr>
          <p:cNvPr id="16" name="Straight Connector 15">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3034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03D06D1-1C33-4DFA-B7B4-D5C4FC9884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2383BB-CD2C-F664-A280-BA5E06F398B9}"/>
              </a:ext>
            </a:extLst>
          </p:cNvPr>
          <p:cNvSpPr>
            <a:spLocks noGrp="1"/>
          </p:cNvSpPr>
          <p:nvPr>
            <p:ph type="title"/>
          </p:nvPr>
        </p:nvSpPr>
        <p:spPr>
          <a:xfrm>
            <a:off x="838199" y="1174819"/>
            <a:ext cx="6143625" cy="2858363"/>
          </a:xfrm>
        </p:spPr>
        <p:txBody>
          <a:bodyPr vert="horz" lIns="91440" tIns="45720" rIns="91440" bIns="45720" rtlCol="0" anchor="b">
            <a:normAutofit/>
          </a:bodyPr>
          <a:lstStyle/>
          <a:p>
            <a:r>
              <a:rPr lang="en-US" sz="7200" kern="1200" dirty="0">
                <a:solidFill>
                  <a:schemeClr val="bg1"/>
                </a:solidFill>
                <a:latin typeface="+mj-lt"/>
                <a:ea typeface="+mj-ea"/>
                <a:cs typeface="+mj-cs"/>
              </a:rPr>
              <a:t>Proactive Steps</a:t>
            </a:r>
          </a:p>
        </p:txBody>
      </p:sp>
      <p:sp>
        <p:nvSpPr>
          <p:cNvPr id="27" name="Freeform: Shape 26">
            <a:extLst>
              <a:ext uri="{FF2B5EF4-FFF2-40B4-BE49-F238E27FC236}">
                <a16:creationId xmlns:a16="http://schemas.microsoft.com/office/drawing/2014/main" id="{5F38C4C7-BA32-4EA2-AC81-B4CB9A0CD5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8048" y="0"/>
            <a:ext cx="4543952" cy="6858000"/>
          </a:xfrm>
          <a:custGeom>
            <a:avLst/>
            <a:gdLst>
              <a:gd name="connsiteX0" fmla="*/ 328959 w 4543952"/>
              <a:gd name="connsiteY0" fmla="*/ 6564619 h 6858000"/>
              <a:gd name="connsiteX1" fmla="*/ 306480 w 4543952"/>
              <a:gd name="connsiteY1" fmla="*/ 6588624 h 6858000"/>
              <a:gd name="connsiteX2" fmla="*/ 289858 w 4543952"/>
              <a:gd name="connsiteY2" fmla="*/ 6625223 h 6858000"/>
              <a:gd name="connsiteX3" fmla="*/ 289858 w 4543952"/>
              <a:gd name="connsiteY3" fmla="*/ 6625224 h 6858000"/>
              <a:gd name="connsiteX4" fmla="*/ 289870 w 4543952"/>
              <a:gd name="connsiteY4" fmla="*/ 6645551 h 6858000"/>
              <a:gd name="connsiteX5" fmla="*/ 296953 w 4543952"/>
              <a:gd name="connsiteY5" fmla="*/ 6662539 h 6858000"/>
              <a:gd name="connsiteX6" fmla="*/ 296953 w 4543952"/>
              <a:gd name="connsiteY6" fmla="*/ 6662541 h 6858000"/>
              <a:gd name="connsiteX7" fmla="*/ 296954 w 4543952"/>
              <a:gd name="connsiteY7" fmla="*/ 6662543 h 6858000"/>
              <a:gd name="connsiteX8" fmla="*/ 311551 w 4543952"/>
              <a:gd name="connsiteY8" fmla="*/ 6702975 h 6858000"/>
              <a:gd name="connsiteX9" fmla="*/ 297715 w 4543952"/>
              <a:gd name="connsiteY9" fmla="*/ 6742551 h 6858000"/>
              <a:gd name="connsiteX10" fmla="*/ 297714 w 4543952"/>
              <a:gd name="connsiteY10" fmla="*/ 6742554 h 6858000"/>
              <a:gd name="connsiteX11" fmla="*/ 283011 w 4543952"/>
              <a:gd name="connsiteY11" fmla="*/ 6776799 h 6858000"/>
              <a:gd name="connsiteX12" fmla="*/ 278238 w 4543952"/>
              <a:gd name="connsiteY12" fmla="*/ 6812061 h 6858000"/>
              <a:gd name="connsiteX13" fmla="*/ 278237 w 4543952"/>
              <a:gd name="connsiteY13" fmla="*/ 6812062 h 6858000"/>
              <a:gd name="connsiteX14" fmla="*/ 278237 w 4543952"/>
              <a:gd name="connsiteY14" fmla="*/ 6812063 h 6858000"/>
              <a:gd name="connsiteX15" fmla="*/ 278238 w 4543952"/>
              <a:gd name="connsiteY15" fmla="*/ 6812061 h 6858000"/>
              <a:gd name="connsiteX16" fmla="*/ 297714 w 4543952"/>
              <a:gd name="connsiteY16" fmla="*/ 6742554 h 6858000"/>
              <a:gd name="connsiteX17" fmla="*/ 297715 w 4543952"/>
              <a:gd name="connsiteY17" fmla="*/ 6742552 h 6858000"/>
              <a:gd name="connsiteX18" fmla="*/ 311551 w 4543952"/>
              <a:gd name="connsiteY18" fmla="*/ 6702976 h 6858000"/>
              <a:gd name="connsiteX19" fmla="*/ 311551 w 4543952"/>
              <a:gd name="connsiteY19" fmla="*/ 6702975 h 6858000"/>
              <a:gd name="connsiteX20" fmla="*/ 308405 w 4543952"/>
              <a:gd name="connsiteY20" fmla="*/ 6683026 h 6858000"/>
              <a:gd name="connsiteX21" fmla="*/ 296954 w 4543952"/>
              <a:gd name="connsiteY21" fmla="*/ 6662543 h 6858000"/>
              <a:gd name="connsiteX22" fmla="*/ 296953 w 4543952"/>
              <a:gd name="connsiteY22" fmla="*/ 6662540 h 6858000"/>
              <a:gd name="connsiteX23" fmla="*/ 296953 w 4543952"/>
              <a:gd name="connsiteY23" fmla="*/ 6662539 h 6858000"/>
              <a:gd name="connsiteX24" fmla="*/ 289858 w 4543952"/>
              <a:gd name="connsiteY24" fmla="*/ 6625224 h 6858000"/>
              <a:gd name="connsiteX25" fmla="*/ 306480 w 4543952"/>
              <a:gd name="connsiteY25" fmla="*/ 6588625 h 6858000"/>
              <a:gd name="connsiteX26" fmla="*/ 328959 w 4543952"/>
              <a:gd name="connsiteY26" fmla="*/ 6564620 h 6858000"/>
              <a:gd name="connsiteX27" fmla="*/ 248638 w 4543952"/>
              <a:gd name="connsiteY27" fmla="*/ 6438980 h 6858000"/>
              <a:gd name="connsiteX28" fmla="*/ 268569 w 4543952"/>
              <a:gd name="connsiteY28" fmla="*/ 6463840 h 6858000"/>
              <a:gd name="connsiteX29" fmla="*/ 268572 w 4543952"/>
              <a:gd name="connsiteY29" fmla="*/ 6463848 h 6858000"/>
              <a:gd name="connsiteX30" fmla="*/ 279556 w 4543952"/>
              <a:gd name="connsiteY30" fmla="*/ 6508051 h 6858000"/>
              <a:gd name="connsiteX31" fmla="*/ 282367 w 4543952"/>
              <a:gd name="connsiteY31" fmla="*/ 6513011 h 6858000"/>
              <a:gd name="connsiteX32" fmla="*/ 284834 w 4543952"/>
              <a:gd name="connsiteY32" fmla="*/ 6521803 h 6858000"/>
              <a:gd name="connsiteX33" fmla="*/ 301172 w 4543952"/>
              <a:gd name="connsiteY33" fmla="*/ 6546194 h 6858000"/>
              <a:gd name="connsiteX34" fmla="*/ 301172 w 4543952"/>
              <a:gd name="connsiteY34" fmla="*/ 6546193 h 6858000"/>
              <a:gd name="connsiteX35" fmla="*/ 282367 w 4543952"/>
              <a:gd name="connsiteY35" fmla="*/ 6513011 h 6858000"/>
              <a:gd name="connsiteX36" fmla="*/ 268572 w 4543952"/>
              <a:gd name="connsiteY36" fmla="*/ 6463848 h 6858000"/>
              <a:gd name="connsiteX37" fmla="*/ 268569 w 4543952"/>
              <a:gd name="connsiteY37" fmla="*/ 6463839 h 6858000"/>
              <a:gd name="connsiteX38" fmla="*/ 166047 w 4543952"/>
              <a:gd name="connsiteY38" fmla="*/ 6392242 h 6858000"/>
              <a:gd name="connsiteX39" fmla="*/ 173364 w 4543952"/>
              <a:gd name="connsiteY39" fmla="*/ 6407332 h 6858000"/>
              <a:gd name="connsiteX40" fmla="*/ 173364 w 4543952"/>
              <a:gd name="connsiteY40" fmla="*/ 6407331 h 6858000"/>
              <a:gd name="connsiteX41" fmla="*/ 401733 w 4543952"/>
              <a:gd name="connsiteY41" fmla="*/ 4221390 h 6858000"/>
              <a:gd name="connsiteX42" fmla="*/ 396017 w 4543952"/>
              <a:gd name="connsiteY42" fmla="*/ 4253013 h 6858000"/>
              <a:gd name="connsiteX43" fmla="*/ 356201 w 4543952"/>
              <a:gd name="connsiteY43" fmla="*/ 4324644 h 6858000"/>
              <a:gd name="connsiteX44" fmla="*/ 347247 w 4543952"/>
              <a:gd name="connsiteY44" fmla="*/ 4363889 h 6858000"/>
              <a:gd name="connsiteX45" fmla="*/ 347247 w 4543952"/>
              <a:gd name="connsiteY45" fmla="*/ 4363890 h 6858000"/>
              <a:gd name="connsiteX46" fmla="*/ 348009 w 4543952"/>
              <a:gd name="connsiteY46" fmla="*/ 4482004 h 6858000"/>
              <a:gd name="connsiteX47" fmla="*/ 408019 w 4543952"/>
              <a:gd name="connsiteY47" fmla="*/ 4659174 h 6858000"/>
              <a:gd name="connsiteX48" fmla="*/ 416021 w 4543952"/>
              <a:gd name="connsiteY48" fmla="*/ 4677655 h 6858000"/>
              <a:gd name="connsiteX49" fmla="*/ 425928 w 4543952"/>
              <a:gd name="connsiteY49" fmla="*/ 4767764 h 6858000"/>
              <a:gd name="connsiteX50" fmla="*/ 427237 w 4543952"/>
              <a:gd name="connsiteY50" fmla="*/ 4800482 h 6858000"/>
              <a:gd name="connsiteX51" fmla="*/ 412401 w 4543952"/>
              <a:gd name="connsiteY51" fmla="*/ 4828915 h 6858000"/>
              <a:gd name="connsiteX52" fmla="*/ 391971 w 4543952"/>
              <a:gd name="connsiteY52" fmla="*/ 4857316 h 6858000"/>
              <a:gd name="connsiteX53" fmla="*/ 390221 w 4543952"/>
              <a:gd name="connsiteY53" fmla="*/ 4863342 h 6858000"/>
              <a:gd name="connsiteX54" fmla="*/ 387469 w 4543952"/>
              <a:gd name="connsiteY54" fmla="*/ 4867613 h 6858000"/>
              <a:gd name="connsiteX55" fmla="*/ 382691 w 4543952"/>
              <a:gd name="connsiteY55" fmla="*/ 4889274 h 6858000"/>
              <a:gd name="connsiteX56" fmla="*/ 382691 w 4543952"/>
              <a:gd name="connsiteY56" fmla="*/ 4889275 h 6858000"/>
              <a:gd name="connsiteX57" fmla="*/ 384396 w 4543952"/>
              <a:gd name="connsiteY57" fmla="*/ 4912168 h 6858000"/>
              <a:gd name="connsiteX58" fmla="*/ 385799 w 4543952"/>
              <a:gd name="connsiteY58" fmla="*/ 4933804 h 6858000"/>
              <a:gd name="connsiteX59" fmla="*/ 378247 w 4543952"/>
              <a:gd name="connsiteY59" fmla="*/ 4957452 h 6858000"/>
              <a:gd name="connsiteX60" fmla="*/ 360964 w 4543952"/>
              <a:gd name="connsiteY60" fmla="*/ 4987036 h 6858000"/>
              <a:gd name="connsiteX61" fmla="*/ 334485 w 4543952"/>
              <a:gd name="connsiteY61" fmla="*/ 5041520 h 6858000"/>
              <a:gd name="connsiteX62" fmla="*/ 321371 w 4543952"/>
              <a:gd name="connsiteY62" fmla="*/ 5087422 h 6858000"/>
              <a:gd name="connsiteX63" fmla="*/ 321364 w 4543952"/>
              <a:gd name="connsiteY63" fmla="*/ 5087449 h 6858000"/>
              <a:gd name="connsiteX64" fmla="*/ 315482 w 4543952"/>
              <a:gd name="connsiteY64" fmla="*/ 5102460 h 6858000"/>
              <a:gd name="connsiteX65" fmla="*/ 308338 w 4543952"/>
              <a:gd name="connsiteY65" fmla="*/ 5133219 h 6858000"/>
              <a:gd name="connsiteX66" fmla="*/ 308337 w 4543952"/>
              <a:gd name="connsiteY66" fmla="*/ 5133223 h 6858000"/>
              <a:gd name="connsiteX67" fmla="*/ 308337 w 4543952"/>
              <a:gd name="connsiteY67" fmla="*/ 5133224 h 6858000"/>
              <a:gd name="connsiteX68" fmla="*/ 315052 w 4543952"/>
              <a:gd name="connsiteY68" fmla="*/ 5166113 h 6858000"/>
              <a:gd name="connsiteX69" fmla="*/ 314362 w 4543952"/>
              <a:gd name="connsiteY69" fmla="*/ 5172089 h 6858000"/>
              <a:gd name="connsiteX70" fmla="*/ 311814 w 4543952"/>
              <a:gd name="connsiteY70" fmla="*/ 5179066 h 6858000"/>
              <a:gd name="connsiteX71" fmla="*/ 311814 w 4543952"/>
              <a:gd name="connsiteY71" fmla="*/ 5179067 h 6858000"/>
              <a:gd name="connsiteX72" fmla="*/ 335437 w 4543952"/>
              <a:gd name="connsiteY72" fmla="*/ 5272796 h 6858000"/>
              <a:gd name="connsiteX73" fmla="*/ 360397 w 4543952"/>
              <a:gd name="connsiteY73" fmla="*/ 5321350 h 6858000"/>
              <a:gd name="connsiteX74" fmla="*/ 364317 w 4543952"/>
              <a:gd name="connsiteY74" fmla="*/ 5355013 h 6858000"/>
              <a:gd name="connsiteX75" fmla="*/ 359440 w 4543952"/>
              <a:gd name="connsiteY75" fmla="*/ 5385383 h 6858000"/>
              <a:gd name="connsiteX76" fmla="*/ 351249 w 4543952"/>
              <a:gd name="connsiteY76" fmla="*/ 5425581 h 6858000"/>
              <a:gd name="connsiteX77" fmla="*/ 339627 w 4543952"/>
              <a:gd name="connsiteY77" fmla="*/ 5480636 h 6858000"/>
              <a:gd name="connsiteX78" fmla="*/ 335103 w 4543952"/>
              <a:gd name="connsiteY78" fmla="*/ 5507666 h 6858000"/>
              <a:gd name="connsiteX79" fmla="*/ 335103 w 4543952"/>
              <a:gd name="connsiteY79" fmla="*/ 5507667 h 6858000"/>
              <a:gd name="connsiteX80" fmla="*/ 337324 w 4543952"/>
              <a:gd name="connsiteY80" fmla="*/ 5520421 h 6858000"/>
              <a:gd name="connsiteX81" fmla="*/ 345722 w 4543952"/>
              <a:gd name="connsiteY81" fmla="*/ 5531691 h 6858000"/>
              <a:gd name="connsiteX82" fmla="*/ 345723 w 4543952"/>
              <a:gd name="connsiteY82" fmla="*/ 5531693 h 6858000"/>
              <a:gd name="connsiteX83" fmla="*/ 355869 w 4543952"/>
              <a:gd name="connsiteY83" fmla="*/ 5547577 h 6858000"/>
              <a:gd name="connsiteX84" fmla="*/ 346295 w 4543952"/>
              <a:gd name="connsiteY84" fmla="*/ 5562745 h 6858000"/>
              <a:gd name="connsiteX85" fmla="*/ 275047 w 4543952"/>
              <a:gd name="connsiteY85" fmla="*/ 5704482 h 6858000"/>
              <a:gd name="connsiteX86" fmla="*/ 269141 w 4543952"/>
              <a:gd name="connsiteY86" fmla="*/ 5740487 h 6858000"/>
              <a:gd name="connsiteX87" fmla="*/ 260376 w 4543952"/>
              <a:gd name="connsiteY87" fmla="*/ 5760872 h 6858000"/>
              <a:gd name="connsiteX88" fmla="*/ 171981 w 4543952"/>
              <a:gd name="connsiteY88" fmla="*/ 5883750 h 6858000"/>
              <a:gd name="connsiteX89" fmla="*/ 171979 w 4543952"/>
              <a:gd name="connsiteY89" fmla="*/ 5883755 h 6858000"/>
              <a:gd name="connsiteX90" fmla="*/ 160957 w 4543952"/>
              <a:gd name="connsiteY90" fmla="*/ 5909350 h 6858000"/>
              <a:gd name="connsiteX91" fmla="*/ 154076 w 4543952"/>
              <a:gd name="connsiteY91" fmla="*/ 5935945 h 6858000"/>
              <a:gd name="connsiteX92" fmla="*/ 154075 w 4543952"/>
              <a:gd name="connsiteY92" fmla="*/ 5935948 h 6858000"/>
              <a:gd name="connsiteX93" fmla="*/ 154075 w 4543952"/>
              <a:gd name="connsiteY93" fmla="*/ 5935949 h 6858000"/>
              <a:gd name="connsiteX94" fmla="*/ 154242 w 4543952"/>
              <a:gd name="connsiteY94" fmla="*/ 5964476 h 6858000"/>
              <a:gd name="connsiteX95" fmla="*/ 157695 w 4543952"/>
              <a:gd name="connsiteY95" fmla="*/ 5993289 h 6858000"/>
              <a:gd name="connsiteX96" fmla="*/ 157695 w 4543952"/>
              <a:gd name="connsiteY96" fmla="*/ 5993291 h 6858000"/>
              <a:gd name="connsiteX97" fmla="*/ 164171 w 4543952"/>
              <a:gd name="connsiteY97" fmla="*/ 6026440 h 6858000"/>
              <a:gd name="connsiteX98" fmla="*/ 220371 w 4543952"/>
              <a:gd name="connsiteY98" fmla="*/ 6108738 h 6858000"/>
              <a:gd name="connsiteX99" fmla="*/ 234064 w 4543952"/>
              <a:gd name="connsiteY99" fmla="*/ 6133314 h 6858000"/>
              <a:gd name="connsiteX100" fmla="*/ 218468 w 4543952"/>
              <a:gd name="connsiteY100" fmla="*/ 6155599 h 6858000"/>
              <a:gd name="connsiteX101" fmla="*/ 218465 w 4543952"/>
              <a:gd name="connsiteY101" fmla="*/ 6155601 h 6858000"/>
              <a:gd name="connsiteX102" fmla="*/ 179794 w 4543952"/>
              <a:gd name="connsiteY102" fmla="*/ 6228755 h 6858000"/>
              <a:gd name="connsiteX103" fmla="*/ 162457 w 4543952"/>
              <a:gd name="connsiteY103" fmla="*/ 6361538 h 6858000"/>
              <a:gd name="connsiteX104" fmla="*/ 162457 w 4543952"/>
              <a:gd name="connsiteY104" fmla="*/ 6361539 h 6858000"/>
              <a:gd name="connsiteX105" fmla="*/ 179794 w 4543952"/>
              <a:gd name="connsiteY105" fmla="*/ 6228756 h 6858000"/>
              <a:gd name="connsiteX106" fmla="*/ 218465 w 4543952"/>
              <a:gd name="connsiteY106" fmla="*/ 6155602 h 6858000"/>
              <a:gd name="connsiteX107" fmla="*/ 218468 w 4543952"/>
              <a:gd name="connsiteY107" fmla="*/ 6155599 h 6858000"/>
              <a:gd name="connsiteX108" fmla="*/ 230364 w 4543952"/>
              <a:gd name="connsiteY108" fmla="*/ 6143189 h 6858000"/>
              <a:gd name="connsiteX109" fmla="*/ 234064 w 4543952"/>
              <a:gd name="connsiteY109" fmla="*/ 6133314 h 6858000"/>
              <a:gd name="connsiteX110" fmla="*/ 234064 w 4543952"/>
              <a:gd name="connsiteY110" fmla="*/ 6133313 h 6858000"/>
              <a:gd name="connsiteX111" fmla="*/ 220371 w 4543952"/>
              <a:gd name="connsiteY111" fmla="*/ 6108737 h 6858000"/>
              <a:gd name="connsiteX112" fmla="*/ 164171 w 4543952"/>
              <a:gd name="connsiteY112" fmla="*/ 6026439 h 6858000"/>
              <a:gd name="connsiteX113" fmla="*/ 157695 w 4543952"/>
              <a:gd name="connsiteY113" fmla="*/ 5993290 h 6858000"/>
              <a:gd name="connsiteX114" fmla="*/ 157695 w 4543952"/>
              <a:gd name="connsiteY114" fmla="*/ 5993289 h 6858000"/>
              <a:gd name="connsiteX115" fmla="*/ 154075 w 4543952"/>
              <a:gd name="connsiteY115" fmla="*/ 5935949 h 6858000"/>
              <a:gd name="connsiteX116" fmla="*/ 154076 w 4543952"/>
              <a:gd name="connsiteY116" fmla="*/ 5935945 h 6858000"/>
              <a:gd name="connsiteX117" fmla="*/ 171979 w 4543952"/>
              <a:gd name="connsiteY117" fmla="*/ 5883755 h 6858000"/>
              <a:gd name="connsiteX118" fmla="*/ 171981 w 4543952"/>
              <a:gd name="connsiteY118" fmla="*/ 5883751 h 6858000"/>
              <a:gd name="connsiteX119" fmla="*/ 260376 w 4543952"/>
              <a:gd name="connsiteY119" fmla="*/ 5760873 h 6858000"/>
              <a:gd name="connsiteX120" fmla="*/ 269141 w 4543952"/>
              <a:gd name="connsiteY120" fmla="*/ 5740488 h 6858000"/>
              <a:gd name="connsiteX121" fmla="*/ 275047 w 4543952"/>
              <a:gd name="connsiteY121" fmla="*/ 5704483 h 6858000"/>
              <a:gd name="connsiteX122" fmla="*/ 346295 w 4543952"/>
              <a:gd name="connsiteY122" fmla="*/ 5562746 h 6858000"/>
              <a:gd name="connsiteX123" fmla="*/ 355869 w 4543952"/>
              <a:gd name="connsiteY123" fmla="*/ 5547578 h 6858000"/>
              <a:gd name="connsiteX124" fmla="*/ 355869 w 4543952"/>
              <a:gd name="connsiteY124" fmla="*/ 5547577 h 6858000"/>
              <a:gd name="connsiteX125" fmla="*/ 345723 w 4543952"/>
              <a:gd name="connsiteY125" fmla="*/ 5531692 h 6858000"/>
              <a:gd name="connsiteX126" fmla="*/ 345722 w 4543952"/>
              <a:gd name="connsiteY126" fmla="*/ 5531691 h 6858000"/>
              <a:gd name="connsiteX127" fmla="*/ 335103 w 4543952"/>
              <a:gd name="connsiteY127" fmla="*/ 5507667 h 6858000"/>
              <a:gd name="connsiteX128" fmla="*/ 339627 w 4543952"/>
              <a:gd name="connsiteY128" fmla="*/ 5480637 h 6858000"/>
              <a:gd name="connsiteX129" fmla="*/ 351249 w 4543952"/>
              <a:gd name="connsiteY129" fmla="*/ 5425582 h 6858000"/>
              <a:gd name="connsiteX130" fmla="*/ 359440 w 4543952"/>
              <a:gd name="connsiteY130" fmla="*/ 5385384 h 6858000"/>
              <a:gd name="connsiteX131" fmla="*/ 364317 w 4543952"/>
              <a:gd name="connsiteY131" fmla="*/ 5355014 h 6858000"/>
              <a:gd name="connsiteX132" fmla="*/ 364317 w 4543952"/>
              <a:gd name="connsiteY132" fmla="*/ 5355013 h 6858000"/>
              <a:gd name="connsiteX133" fmla="*/ 362870 w 4543952"/>
              <a:gd name="connsiteY133" fmla="*/ 5326162 h 6858000"/>
              <a:gd name="connsiteX134" fmla="*/ 360397 w 4543952"/>
              <a:gd name="connsiteY134" fmla="*/ 5321350 h 6858000"/>
              <a:gd name="connsiteX135" fmla="*/ 359341 w 4543952"/>
              <a:gd name="connsiteY135" fmla="*/ 5312287 h 6858000"/>
              <a:gd name="connsiteX136" fmla="*/ 335437 w 4543952"/>
              <a:gd name="connsiteY136" fmla="*/ 5272795 h 6858000"/>
              <a:gd name="connsiteX137" fmla="*/ 311981 w 4543952"/>
              <a:gd name="connsiteY137" fmla="*/ 5229432 h 6858000"/>
              <a:gd name="connsiteX138" fmla="*/ 311814 w 4543952"/>
              <a:gd name="connsiteY138" fmla="*/ 5179067 h 6858000"/>
              <a:gd name="connsiteX139" fmla="*/ 314362 w 4543952"/>
              <a:gd name="connsiteY139" fmla="*/ 5172090 h 6858000"/>
              <a:gd name="connsiteX140" fmla="*/ 315052 w 4543952"/>
              <a:gd name="connsiteY140" fmla="*/ 5166113 h 6858000"/>
              <a:gd name="connsiteX141" fmla="*/ 315052 w 4543952"/>
              <a:gd name="connsiteY141" fmla="*/ 5166112 h 6858000"/>
              <a:gd name="connsiteX142" fmla="*/ 308337 w 4543952"/>
              <a:gd name="connsiteY142" fmla="*/ 5133224 h 6858000"/>
              <a:gd name="connsiteX143" fmla="*/ 308338 w 4543952"/>
              <a:gd name="connsiteY143" fmla="*/ 5133219 h 6858000"/>
              <a:gd name="connsiteX144" fmla="*/ 321364 w 4543952"/>
              <a:gd name="connsiteY144" fmla="*/ 5087449 h 6858000"/>
              <a:gd name="connsiteX145" fmla="*/ 327270 w 4543952"/>
              <a:gd name="connsiteY145" fmla="*/ 5072375 h 6858000"/>
              <a:gd name="connsiteX146" fmla="*/ 334485 w 4543952"/>
              <a:gd name="connsiteY146" fmla="*/ 5041521 h 6858000"/>
              <a:gd name="connsiteX147" fmla="*/ 360964 w 4543952"/>
              <a:gd name="connsiteY147" fmla="*/ 4987037 h 6858000"/>
              <a:gd name="connsiteX148" fmla="*/ 376969 w 4543952"/>
              <a:gd name="connsiteY148" fmla="*/ 4961455 h 6858000"/>
              <a:gd name="connsiteX149" fmla="*/ 378247 w 4543952"/>
              <a:gd name="connsiteY149" fmla="*/ 4957452 h 6858000"/>
              <a:gd name="connsiteX150" fmla="*/ 381039 w 4543952"/>
              <a:gd name="connsiteY150" fmla="*/ 4952672 h 6858000"/>
              <a:gd name="connsiteX151" fmla="*/ 385799 w 4543952"/>
              <a:gd name="connsiteY151" fmla="*/ 4933804 h 6858000"/>
              <a:gd name="connsiteX152" fmla="*/ 384396 w 4543952"/>
              <a:gd name="connsiteY152" fmla="*/ 4912167 h 6858000"/>
              <a:gd name="connsiteX153" fmla="*/ 382691 w 4543952"/>
              <a:gd name="connsiteY153" fmla="*/ 4889274 h 6858000"/>
              <a:gd name="connsiteX154" fmla="*/ 390221 w 4543952"/>
              <a:gd name="connsiteY154" fmla="*/ 4863342 h 6858000"/>
              <a:gd name="connsiteX155" fmla="*/ 412401 w 4543952"/>
              <a:gd name="connsiteY155" fmla="*/ 4828916 h 6858000"/>
              <a:gd name="connsiteX156" fmla="*/ 427237 w 4543952"/>
              <a:gd name="connsiteY156" fmla="*/ 4800483 h 6858000"/>
              <a:gd name="connsiteX157" fmla="*/ 427237 w 4543952"/>
              <a:gd name="connsiteY157" fmla="*/ 4800482 h 6858000"/>
              <a:gd name="connsiteX158" fmla="*/ 425928 w 4543952"/>
              <a:gd name="connsiteY158" fmla="*/ 4767763 h 6858000"/>
              <a:gd name="connsiteX159" fmla="*/ 416021 w 4543952"/>
              <a:gd name="connsiteY159" fmla="*/ 4677654 h 6858000"/>
              <a:gd name="connsiteX160" fmla="*/ 408019 w 4543952"/>
              <a:gd name="connsiteY160" fmla="*/ 4659173 h 6858000"/>
              <a:gd name="connsiteX161" fmla="*/ 348009 w 4543952"/>
              <a:gd name="connsiteY161" fmla="*/ 4482003 h 6858000"/>
              <a:gd name="connsiteX162" fmla="*/ 347247 w 4543952"/>
              <a:gd name="connsiteY162" fmla="*/ 4363890 h 6858000"/>
              <a:gd name="connsiteX163" fmla="*/ 356201 w 4543952"/>
              <a:gd name="connsiteY163" fmla="*/ 4324645 h 6858000"/>
              <a:gd name="connsiteX164" fmla="*/ 396017 w 4543952"/>
              <a:gd name="connsiteY164" fmla="*/ 4253014 h 6858000"/>
              <a:gd name="connsiteX165" fmla="*/ 401733 w 4543952"/>
              <a:gd name="connsiteY165" fmla="*/ 4221391 h 6858000"/>
              <a:gd name="connsiteX166" fmla="*/ 332842 w 4543952"/>
              <a:gd name="connsiteY166" fmla="*/ 2836171 h 6858000"/>
              <a:gd name="connsiteX167" fmla="*/ 332842 w 4543952"/>
              <a:gd name="connsiteY167" fmla="*/ 2836172 h 6858000"/>
              <a:gd name="connsiteX168" fmla="*/ 341533 w 4543952"/>
              <a:gd name="connsiteY168" fmla="*/ 2848793 h 6858000"/>
              <a:gd name="connsiteX169" fmla="*/ 358166 w 4543952"/>
              <a:gd name="connsiteY169" fmla="*/ 2903544 h 6858000"/>
              <a:gd name="connsiteX170" fmla="*/ 366072 w 4543952"/>
              <a:gd name="connsiteY170" fmla="*/ 2947858 h 6858000"/>
              <a:gd name="connsiteX171" fmla="*/ 366072 w 4543952"/>
              <a:gd name="connsiteY171" fmla="*/ 2947862 h 6858000"/>
              <a:gd name="connsiteX172" fmla="*/ 362488 w 4543952"/>
              <a:gd name="connsiteY172" fmla="*/ 2982147 h 6858000"/>
              <a:gd name="connsiteX173" fmla="*/ 350796 w 4543952"/>
              <a:gd name="connsiteY173" fmla="*/ 3077400 h 6858000"/>
              <a:gd name="connsiteX174" fmla="*/ 350796 w 4543952"/>
              <a:gd name="connsiteY174" fmla="*/ 3077401 h 6858000"/>
              <a:gd name="connsiteX175" fmla="*/ 363250 w 4543952"/>
              <a:gd name="connsiteY175" fmla="*/ 3172654 h 6858000"/>
              <a:gd name="connsiteX176" fmla="*/ 410877 w 4543952"/>
              <a:gd name="connsiteY176" fmla="*/ 3489467 h 6858000"/>
              <a:gd name="connsiteX177" fmla="*/ 432976 w 4543952"/>
              <a:gd name="connsiteY177" fmla="*/ 3544713 h 6858000"/>
              <a:gd name="connsiteX178" fmla="*/ 445520 w 4543952"/>
              <a:gd name="connsiteY178" fmla="*/ 3562320 h 6858000"/>
              <a:gd name="connsiteX179" fmla="*/ 450598 w 4543952"/>
              <a:gd name="connsiteY179" fmla="*/ 3574407 h 6858000"/>
              <a:gd name="connsiteX180" fmla="*/ 448246 w 4543952"/>
              <a:gd name="connsiteY180" fmla="*/ 3587173 h 6858000"/>
              <a:gd name="connsiteX181" fmla="*/ 438500 w 4543952"/>
              <a:gd name="connsiteY181" fmla="*/ 3606816 h 6858000"/>
              <a:gd name="connsiteX182" fmla="*/ 424974 w 4543952"/>
              <a:gd name="connsiteY182" fmla="*/ 3630631 h 6858000"/>
              <a:gd name="connsiteX183" fmla="*/ 400733 w 4543952"/>
              <a:gd name="connsiteY183" fmla="*/ 3680162 h 6858000"/>
              <a:gd name="connsiteX184" fmla="*/ 400733 w 4543952"/>
              <a:gd name="connsiteY184" fmla="*/ 3680163 h 6858000"/>
              <a:gd name="connsiteX185" fmla="*/ 404781 w 4543952"/>
              <a:gd name="connsiteY185" fmla="*/ 3734837 h 6858000"/>
              <a:gd name="connsiteX186" fmla="*/ 404399 w 4543952"/>
              <a:gd name="connsiteY186" fmla="*/ 3754651 h 6858000"/>
              <a:gd name="connsiteX187" fmla="*/ 398042 w 4543952"/>
              <a:gd name="connsiteY187" fmla="*/ 3789775 h 6858000"/>
              <a:gd name="connsiteX188" fmla="*/ 398042 w 4543952"/>
              <a:gd name="connsiteY188" fmla="*/ 3789776 h 6858000"/>
              <a:gd name="connsiteX189" fmla="*/ 412973 w 4543952"/>
              <a:gd name="connsiteY189" fmla="*/ 3822472 h 6858000"/>
              <a:gd name="connsiteX190" fmla="*/ 427308 w 4543952"/>
              <a:gd name="connsiteY190" fmla="*/ 3852619 h 6858000"/>
              <a:gd name="connsiteX191" fmla="*/ 417926 w 4543952"/>
              <a:gd name="connsiteY191" fmla="*/ 3885336 h 6858000"/>
              <a:gd name="connsiteX192" fmla="*/ 417925 w 4543952"/>
              <a:gd name="connsiteY192" fmla="*/ 3885337 h 6858000"/>
              <a:gd name="connsiteX193" fmla="*/ 386040 w 4543952"/>
              <a:gd name="connsiteY193" fmla="*/ 3962158 h 6858000"/>
              <a:gd name="connsiteX194" fmla="*/ 386040 w 4543952"/>
              <a:gd name="connsiteY194" fmla="*/ 3962159 h 6858000"/>
              <a:gd name="connsiteX195" fmla="*/ 388431 w 4543952"/>
              <a:gd name="connsiteY195" fmla="*/ 4002409 h 6858000"/>
              <a:gd name="connsiteX196" fmla="*/ 401733 w 4543952"/>
              <a:gd name="connsiteY196" fmla="*/ 4043837 h 6858000"/>
              <a:gd name="connsiteX197" fmla="*/ 401733 w 4543952"/>
              <a:gd name="connsiteY197" fmla="*/ 4043839 h 6858000"/>
              <a:gd name="connsiteX198" fmla="*/ 416855 w 4543952"/>
              <a:gd name="connsiteY198" fmla="*/ 4103825 h 6858000"/>
              <a:gd name="connsiteX199" fmla="*/ 405544 w 4543952"/>
              <a:gd name="connsiteY199" fmla="*/ 4165381 h 6858000"/>
              <a:gd name="connsiteX200" fmla="*/ 405543 w 4543952"/>
              <a:gd name="connsiteY200" fmla="*/ 4165382 h 6858000"/>
              <a:gd name="connsiteX201" fmla="*/ 401638 w 4543952"/>
              <a:gd name="connsiteY201" fmla="*/ 4192386 h 6858000"/>
              <a:gd name="connsiteX202" fmla="*/ 401638 w 4543952"/>
              <a:gd name="connsiteY202" fmla="*/ 4192387 h 6858000"/>
              <a:gd name="connsiteX203" fmla="*/ 405543 w 4543952"/>
              <a:gd name="connsiteY203" fmla="*/ 4165383 h 6858000"/>
              <a:gd name="connsiteX204" fmla="*/ 405544 w 4543952"/>
              <a:gd name="connsiteY204" fmla="*/ 4165381 h 6858000"/>
              <a:gd name="connsiteX205" fmla="*/ 414887 w 4543952"/>
              <a:gd name="connsiteY205" fmla="*/ 4134255 h 6858000"/>
              <a:gd name="connsiteX206" fmla="*/ 416855 w 4543952"/>
              <a:gd name="connsiteY206" fmla="*/ 4103825 h 6858000"/>
              <a:gd name="connsiteX207" fmla="*/ 416855 w 4543952"/>
              <a:gd name="connsiteY207" fmla="*/ 4103824 h 6858000"/>
              <a:gd name="connsiteX208" fmla="*/ 401733 w 4543952"/>
              <a:gd name="connsiteY208" fmla="*/ 4043838 h 6858000"/>
              <a:gd name="connsiteX209" fmla="*/ 401733 w 4543952"/>
              <a:gd name="connsiteY209" fmla="*/ 4043837 h 6858000"/>
              <a:gd name="connsiteX210" fmla="*/ 386040 w 4543952"/>
              <a:gd name="connsiteY210" fmla="*/ 3962159 h 6858000"/>
              <a:gd name="connsiteX211" fmla="*/ 395544 w 4543952"/>
              <a:gd name="connsiteY211" fmla="*/ 3923124 h 6858000"/>
              <a:gd name="connsiteX212" fmla="*/ 417925 w 4543952"/>
              <a:gd name="connsiteY212" fmla="*/ 3885338 h 6858000"/>
              <a:gd name="connsiteX213" fmla="*/ 417926 w 4543952"/>
              <a:gd name="connsiteY213" fmla="*/ 3885336 h 6858000"/>
              <a:gd name="connsiteX214" fmla="*/ 426528 w 4543952"/>
              <a:gd name="connsiteY214" fmla="*/ 3868763 h 6858000"/>
              <a:gd name="connsiteX215" fmla="*/ 427308 w 4543952"/>
              <a:gd name="connsiteY215" fmla="*/ 3852619 h 6858000"/>
              <a:gd name="connsiteX216" fmla="*/ 427308 w 4543952"/>
              <a:gd name="connsiteY216" fmla="*/ 3852618 h 6858000"/>
              <a:gd name="connsiteX217" fmla="*/ 412973 w 4543952"/>
              <a:gd name="connsiteY217" fmla="*/ 3822471 h 6858000"/>
              <a:gd name="connsiteX218" fmla="*/ 398042 w 4543952"/>
              <a:gd name="connsiteY218" fmla="*/ 3789775 h 6858000"/>
              <a:gd name="connsiteX219" fmla="*/ 404399 w 4543952"/>
              <a:gd name="connsiteY219" fmla="*/ 3754652 h 6858000"/>
              <a:gd name="connsiteX220" fmla="*/ 404781 w 4543952"/>
              <a:gd name="connsiteY220" fmla="*/ 3734837 h 6858000"/>
              <a:gd name="connsiteX221" fmla="*/ 404781 w 4543952"/>
              <a:gd name="connsiteY221" fmla="*/ 3734836 h 6858000"/>
              <a:gd name="connsiteX222" fmla="*/ 400733 w 4543952"/>
              <a:gd name="connsiteY222" fmla="*/ 3680163 h 6858000"/>
              <a:gd name="connsiteX223" fmla="*/ 407246 w 4543952"/>
              <a:gd name="connsiteY223" fmla="*/ 3654415 h 6858000"/>
              <a:gd name="connsiteX224" fmla="*/ 424974 w 4543952"/>
              <a:gd name="connsiteY224" fmla="*/ 3630632 h 6858000"/>
              <a:gd name="connsiteX225" fmla="*/ 438500 w 4543952"/>
              <a:gd name="connsiteY225" fmla="*/ 3606817 h 6858000"/>
              <a:gd name="connsiteX226" fmla="*/ 450598 w 4543952"/>
              <a:gd name="connsiteY226" fmla="*/ 3574408 h 6858000"/>
              <a:gd name="connsiteX227" fmla="*/ 450598 w 4543952"/>
              <a:gd name="connsiteY227" fmla="*/ 3574407 h 6858000"/>
              <a:gd name="connsiteX228" fmla="*/ 432976 w 4543952"/>
              <a:gd name="connsiteY228" fmla="*/ 3544712 h 6858000"/>
              <a:gd name="connsiteX229" fmla="*/ 410877 w 4543952"/>
              <a:gd name="connsiteY229" fmla="*/ 3489466 h 6858000"/>
              <a:gd name="connsiteX230" fmla="*/ 363250 w 4543952"/>
              <a:gd name="connsiteY230" fmla="*/ 3172653 h 6858000"/>
              <a:gd name="connsiteX231" fmla="*/ 350796 w 4543952"/>
              <a:gd name="connsiteY231" fmla="*/ 3077401 h 6858000"/>
              <a:gd name="connsiteX232" fmla="*/ 362488 w 4543952"/>
              <a:gd name="connsiteY232" fmla="*/ 2982148 h 6858000"/>
              <a:gd name="connsiteX233" fmla="*/ 366072 w 4543952"/>
              <a:gd name="connsiteY233" fmla="*/ 2947862 h 6858000"/>
              <a:gd name="connsiteX234" fmla="*/ 366072 w 4543952"/>
              <a:gd name="connsiteY234" fmla="*/ 2947861 h 6858000"/>
              <a:gd name="connsiteX235" fmla="*/ 366072 w 4543952"/>
              <a:gd name="connsiteY235" fmla="*/ 2947858 h 6858000"/>
              <a:gd name="connsiteX236" fmla="*/ 361441 w 4543952"/>
              <a:gd name="connsiteY236" fmla="*/ 2914327 h 6858000"/>
              <a:gd name="connsiteX237" fmla="*/ 358166 w 4543952"/>
              <a:gd name="connsiteY237" fmla="*/ 2903544 h 6858000"/>
              <a:gd name="connsiteX238" fmla="*/ 357138 w 4543952"/>
              <a:gd name="connsiteY238" fmla="*/ 2897784 h 6858000"/>
              <a:gd name="connsiteX239" fmla="*/ 341533 w 4543952"/>
              <a:gd name="connsiteY239" fmla="*/ 2848792 h 6858000"/>
              <a:gd name="connsiteX240" fmla="*/ 296001 w 4543952"/>
              <a:gd name="connsiteY240" fmla="*/ 2745351 h 6858000"/>
              <a:gd name="connsiteX241" fmla="*/ 289670 w 4543952"/>
              <a:gd name="connsiteY241" fmla="*/ 2770757 h 6858000"/>
              <a:gd name="connsiteX242" fmla="*/ 290080 w 4543952"/>
              <a:gd name="connsiteY242" fmla="*/ 2778005 h 6858000"/>
              <a:gd name="connsiteX243" fmla="*/ 289301 w 4543952"/>
              <a:gd name="connsiteY243" fmla="*/ 2782304 h 6858000"/>
              <a:gd name="connsiteX244" fmla="*/ 290501 w 4543952"/>
              <a:gd name="connsiteY244" fmla="*/ 2785439 h 6858000"/>
              <a:gd name="connsiteX245" fmla="*/ 290929 w 4543952"/>
              <a:gd name="connsiteY245" fmla="*/ 2793022 h 6858000"/>
              <a:gd name="connsiteX246" fmla="*/ 300579 w 4543952"/>
              <a:gd name="connsiteY246" fmla="*/ 2811779 h 6858000"/>
              <a:gd name="connsiteX247" fmla="*/ 300582 w 4543952"/>
              <a:gd name="connsiteY247" fmla="*/ 2811786 h 6858000"/>
              <a:gd name="connsiteX248" fmla="*/ 300583 w 4543952"/>
              <a:gd name="connsiteY248" fmla="*/ 2811786 h 6858000"/>
              <a:gd name="connsiteX249" fmla="*/ 300579 w 4543952"/>
              <a:gd name="connsiteY249" fmla="*/ 2811779 h 6858000"/>
              <a:gd name="connsiteX250" fmla="*/ 290501 w 4543952"/>
              <a:gd name="connsiteY250" fmla="*/ 2785439 h 6858000"/>
              <a:gd name="connsiteX251" fmla="*/ 290080 w 4543952"/>
              <a:gd name="connsiteY251" fmla="*/ 2778005 h 6858000"/>
              <a:gd name="connsiteX252" fmla="*/ 817328 w 4543952"/>
              <a:gd name="connsiteY252" fmla="*/ 1508457 h 6858000"/>
              <a:gd name="connsiteX253" fmla="*/ 845421 w 4543952"/>
              <a:gd name="connsiteY253" fmla="*/ 1596212 h 6858000"/>
              <a:gd name="connsiteX254" fmla="*/ 843517 w 4543952"/>
              <a:gd name="connsiteY254" fmla="*/ 1624979 h 6858000"/>
              <a:gd name="connsiteX255" fmla="*/ 786935 w 4543952"/>
              <a:gd name="connsiteY255" fmla="*/ 1697752 h 6858000"/>
              <a:gd name="connsiteX256" fmla="*/ 764267 w 4543952"/>
              <a:gd name="connsiteY256" fmla="*/ 1733187 h 6858000"/>
              <a:gd name="connsiteX257" fmla="*/ 722546 w 4543952"/>
              <a:gd name="connsiteY257" fmla="*/ 1833774 h 6858000"/>
              <a:gd name="connsiteX258" fmla="*/ 714925 w 4543952"/>
              <a:gd name="connsiteY258" fmla="*/ 1842157 h 6858000"/>
              <a:gd name="connsiteX259" fmla="*/ 624434 w 4543952"/>
              <a:gd name="connsiteY259" fmla="*/ 1916453 h 6858000"/>
              <a:gd name="connsiteX260" fmla="*/ 609004 w 4543952"/>
              <a:gd name="connsiteY260" fmla="*/ 1933218 h 6858000"/>
              <a:gd name="connsiteX261" fmla="*/ 584999 w 4543952"/>
              <a:gd name="connsiteY261" fmla="*/ 1953412 h 6858000"/>
              <a:gd name="connsiteX262" fmla="*/ 538516 w 4543952"/>
              <a:gd name="connsiteY262" fmla="*/ 2016468 h 6858000"/>
              <a:gd name="connsiteX263" fmla="*/ 523657 w 4543952"/>
              <a:gd name="connsiteY263" fmla="*/ 2094577 h 6858000"/>
              <a:gd name="connsiteX264" fmla="*/ 500986 w 4543952"/>
              <a:gd name="connsiteY264" fmla="*/ 2188878 h 6858000"/>
              <a:gd name="connsiteX265" fmla="*/ 485746 w 4543952"/>
              <a:gd name="connsiteY265" fmla="*/ 2228313 h 6858000"/>
              <a:gd name="connsiteX266" fmla="*/ 456789 w 4543952"/>
              <a:gd name="connsiteY266" fmla="*/ 2334043 h 6858000"/>
              <a:gd name="connsiteX267" fmla="*/ 432404 w 4543952"/>
              <a:gd name="connsiteY267" fmla="*/ 2409484 h 6858000"/>
              <a:gd name="connsiteX268" fmla="*/ 415303 w 4543952"/>
              <a:gd name="connsiteY268" fmla="*/ 2435912 h 6858000"/>
              <a:gd name="connsiteX269" fmla="*/ 415303 w 4543952"/>
              <a:gd name="connsiteY269" fmla="*/ 2435912 h 6858000"/>
              <a:gd name="connsiteX270" fmla="*/ 415303 w 4543952"/>
              <a:gd name="connsiteY270" fmla="*/ 2435912 h 6858000"/>
              <a:gd name="connsiteX271" fmla="*/ 414227 w 4543952"/>
              <a:gd name="connsiteY271" fmla="*/ 2440915 h 6858000"/>
              <a:gd name="connsiteX272" fmla="*/ 409472 w 4543952"/>
              <a:gd name="connsiteY272" fmla="*/ 2463016 h 6858000"/>
              <a:gd name="connsiteX273" fmla="*/ 409472 w 4543952"/>
              <a:gd name="connsiteY273" fmla="*/ 2463017 h 6858000"/>
              <a:gd name="connsiteX274" fmla="*/ 411535 w 4543952"/>
              <a:gd name="connsiteY274" fmla="*/ 2490550 h 6858000"/>
              <a:gd name="connsiteX275" fmla="*/ 418115 w 4543952"/>
              <a:gd name="connsiteY275" fmla="*/ 2518261 h 6858000"/>
              <a:gd name="connsiteX276" fmla="*/ 418115 w 4543952"/>
              <a:gd name="connsiteY276" fmla="*/ 2518264 h 6858000"/>
              <a:gd name="connsiteX277" fmla="*/ 421759 w 4543952"/>
              <a:gd name="connsiteY277" fmla="*/ 2545006 h 6858000"/>
              <a:gd name="connsiteX278" fmla="*/ 417545 w 4543952"/>
              <a:gd name="connsiteY278" fmla="*/ 2571033 h 6858000"/>
              <a:gd name="connsiteX279" fmla="*/ 344391 w 4543952"/>
              <a:gd name="connsiteY279" fmla="*/ 2668000 h 6858000"/>
              <a:gd name="connsiteX280" fmla="*/ 296001 w 4543952"/>
              <a:gd name="connsiteY280" fmla="*/ 2745347 h 6858000"/>
              <a:gd name="connsiteX281" fmla="*/ 296001 w 4543952"/>
              <a:gd name="connsiteY281" fmla="*/ 2745348 h 6858000"/>
              <a:gd name="connsiteX282" fmla="*/ 344391 w 4543952"/>
              <a:gd name="connsiteY282" fmla="*/ 2668001 h 6858000"/>
              <a:gd name="connsiteX283" fmla="*/ 417545 w 4543952"/>
              <a:gd name="connsiteY283" fmla="*/ 2571034 h 6858000"/>
              <a:gd name="connsiteX284" fmla="*/ 421760 w 4543952"/>
              <a:gd name="connsiteY284" fmla="*/ 2545006 h 6858000"/>
              <a:gd name="connsiteX285" fmla="*/ 421759 w 4543952"/>
              <a:gd name="connsiteY285" fmla="*/ 2545006 h 6858000"/>
              <a:gd name="connsiteX286" fmla="*/ 421760 w 4543952"/>
              <a:gd name="connsiteY286" fmla="*/ 2545005 h 6858000"/>
              <a:gd name="connsiteX287" fmla="*/ 418115 w 4543952"/>
              <a:gd name="connsiteY287" fmla="*/ 2518263 h 6858000"/>
              <a:gd name="connsiteX288" fmla="*/ 418115 w 4543952"/>
              <a:gd name="connsiteY288" fmla="*/ 2518261 h 6858000"/>
              <a:gd name="connsiteX289" fmla="*/ 409472 w 4543952"/>
              <a:gd name="connsiteY289" fmla="*/ 2463017 h 6858000"/>
              <a:gd name="connsiteX290" fmla="*/ 414227 w 4543952"/>
              <a:gd name="connsiteY290" fmla="*/ 2440915 h 6858000"/>
              <a:gd name="connsiteX291" fmla="*/ 415303 w 4543952"/>
              <a:gd name="connsiteY291" fmla="*/ 2435912 h 6858000"/>
              <a:gd name="connsiteX292" fmla="*/ 432404 w 4543952"/>
              <a:gd name="connsiteY292" fmla="*/ 2409485 h 6858000"/>
              <a:gd name="connsiteX293" fmla="*/ 456789 w 4543952"/>
              <a:gd name="connsiteY293" fmla="*/ 2334044 h 6858000"/>
              <a:gd name="connsiteX294" fmla="*/ 485746 w 4543952"/>
              <a:gd name="connsiteY294" fmla="*/ 2228314 h 6858000"/>
              <a:gd name="connsiteX295" fmla="*/ 500986 w 4543952"/>
              <a:gd name="connsiteY295" fmla="*/ 2188879 h 6858000"/>
              <a:gd name="connsiteX296" fmla="*/ 523657 w 4543952"/>
              <a:gd name="connsiteY296" fmla="*/ 2094578 h 6858000"/>
              <a:gd name="connsiteX297" fmla="*/ 538516 w 4543952"/>
              <a:gd name="connsiteY297" fmla="*/ 2016469 h 6858000"/>
              <a:gd name="connsiteX298" fmla="*/ 584999 w 4543952"/>
              <a:gd name="connsiteY298" fmla="*/ 1953413 h 6858000"/>
              <a:gd name="connsiteX299" fmla="*/ 609004 w 4543952"/>
              <a:gd name="connsiteY299" fmla="*/ 1933219 h 6858000"/>
              <a:gd name="connsiteX300" fmla="*/ 624434 w 4543952"/>
              <a:gd name="connsiteY300" fmla="*/ 1916454 h 6858000"/>
              <a:gd name="connsiteX301" fmla="*/ 714925 w 4543952"/>
              <a:gd name="connsiteY301" fmla="*/ 1842158 h 6858000"/>
              <a:gd name="connsiteX302" fmla="*/ 722546 w 4543952"/>
              <a:gd name="connsiteY302" fmla="*/ 1833775 h 6858000"/>
              <a:gd name="connsiteX303" fmla="*/ 764267 w 4543952"/>
              <a:gd name="connsiteY303" fmla="*/ 1733188 h 6858000"/>
              <a:gd name="connsiteX304" fmla="*/ 786936 w 4543952"/>
              <a:gd name="connsiteY304" fmla="*/ 1697753 h 6858000"/>
              <a:gd name="connsiteX305" fmla="*/ 843517 w 4543952"/>
              <a:gd name="connsiteY305" fmla="*/ 1624980 h 6858000"/>
              <a:gd name="connsiteX306" fmla="*/ 845422 w 4543952"/>
              <a:gd name="connsiteY306" fmla="*/ 1596213 h 6858000"/>
              <a:gd name="connsiteX307" fmla="*/ 798723 w 4543952"/>
              <a:gd name="connsiteY307" fmla="*/ 1459072 h 6858000"/>
              <a:gd name="connsiteX308" fmla="*/ 807941 w 4543952"/>
              <a:gd name="connsiteY308" fmla="*/ 1481571 h 6858000"/>
              <a:gd name="connsiteX309" fmla="*/ 798724 w 4543952"/>
              <a:gd name="connsiteY309" fmla="*/ 1459073 h 6858000"/>
              <a:gd name="connsiteX310" fmla="*/ 779530 w 4543952"/>
              <a:gd name="connsiteY310" fmla="*/ 1268757 h 6858000"/>
              <a:gd name="connsiteX311" fmla="*/ 774363 w 4543952"/>
              <a:gd name="connsiteY311" fmla="*/ 1286068 h 6858000"/>
              <a:gd name="connsiteX312" fmla="*/ 752025 w 4543952"/>
              <a:gd name="connsiteY312" fmla="*/ 1350626 h 6858000"/>
              <a:gd name="connsiteX313" fmla="*/ 757620 w 4543952"/>
              <a:gd name="connsiteY313" fmla="*/ 1413839 h 6858000"/>
              <a:gd name="connsiteX314" fmla="*/ 752026 w 4543952"/>
              <a:gd name="connsiteY314" fmla="*/ 1350627 h 6858000"/>
              <a:gd name="connsiteX315" fmla="*/ 774363 w 4543952"/>
              <a:gd name="connsiteY315" fmla="*/ 1286069 h 6858000"/>
              <a:gd name="connsiteX316" fmla="*/ 779530 w 4543952"/>
              <a:gd name="connsiteY316" fmla="*/ 1268757 h 6858000"/>
              <a:gd name="connsiteX317" fmla="*/ 837801 w 4543952"/>
              <a:gd name="connsiteY317" fmla="*/ 773034 h 6858000"/>
              <a:gd name="connsiteX318" fmla="*/ 829801 w 4543952"/>
              <a:gd name="connsiteY318" fmla="*/ 854378 h 6858000"/>
              <a:gd name="connsiteX319" fmla="*/ 798747 w 4543952"/>
              <a:gd name="connsiteY319" fmla="*/ 915342 h 6858000"/>
              <a:gd name="connsiteX320" fmla="*/ 788269 w 4543952"/>
              <a:gd name="connsiteY320" fmla="*/ 927154 h 6858000"/>
              <a:gd name="connsiteX321" fmla="*/ 791889 w 4543952"/>
              <a:gd name="connsiteY321" fmla="*/ 1097086 h 6858000"/>
              <a:gd name="connsiteX322" fmla="*/ 796271 w 4543952"/>
              <a:gd name="connsiteY322" fmla="*/ 1123184 h 6858000"/>
              <a:gd name="connsiteX323" fmla="*/ 771553 w 4543952"/>
              <a:gd name="connsiteY323" fmla="*/ 1184028 h 6858000"/>
              <a:gd name="connsiteX324" fmla="*/ 796272 w 4543952"/>
              <a:gd name="connsiteY324" fmla="*/ 1123185 h 6858000"/>
              <a:gd name="connsiteX325" fmla="*/ 791890 w 4543952"/>
              <a:gd name="connsiteY325" fmla="*/ 1097087 h 6858000"/>
              <a:gd name="connsiteX326" fmla="*/ 788270 w 4543952"/>
              <a:gd name="connsiteY326" fmla="*/ 927155 h 6858000"/>
              <a:gd name="connsiteX327" fmla="*/ 798748 w 4543952"/>
              <a:gd name="connsiteY327" fmla="*/ 915343 h 6858000"/>
              <a:gd name="connsiteX328" fmla="*/ 829801 w 4543952"/>
              <a:gd name="connsiteY328" fmla="*/ 854379 h 6858000"/>
              <a:gd name="connsiteX329" fmla="*/ 837801 w 4543952"/>
              <a:gd name="connsiteY329" fmla="*/ 773035 h 6858000"/>
              <a:gd name="connsiteX330" fmla="*/ 782400 w 4543952"/>
              <a:gd name="connsiteY330" fmla="*/ 517850 h 6858000"/>
              <a:gd name="connsiteX331" fmla="*/ 791317 w 4543952"/>
              <a:gd name="connsiteY331" fmla="*/ 556046 h 6858000"/>
              <a:gd name="connsiteX332" fmla="*/ 797795 w 4543952"/>
              <a:gd name="connsiteY332" fmla="*/ 580049 h 6858000"/>
              <a:gd name="connsiteX333" fmla="*/ 801176 w 4543952"/>
              <a:gd name="connsiteY333" fmla="*/ 642536 h 6858000"/>
              <a:gd name="connsiteX334" fmla="*/ 813700 w 4543952"/>
              <a:gd name="connsiteY334" fmla="*/ 694927 h 6858000"/>
              <a:gd name="connsiteX335" fmla="*/ 801177 w 4543952"/>
              <a:gd name="connsiteY335" fmla="*/ 642537 h 6858000"/>
              <a:gd name="connsiteX336" fmla="*/ 797796 w 4543952"/>
              <a:gd name="connsiteY336" fmla="*/ 580050 h 6858000"/>
              <a:gd name="connsiteX337" fmla="*/ 791318 w 4543952"/>
              <a:gd name="connsiteY337" fmla="*/ 556047 h 6858000"/>
              <a:gd name="connsiteX338" fmla="*/ 783887 w 4543952"/>
              <a:gd name="connsiteY338" fmla="*/ 313532 h 6858000"/>
              <a:gd name="connsiteX339" fmla="*/ 786245 w 4543952"/>
              <a:gd name="connsiteY339" fmla="*/ 324057 h 6858000"/>
              <a:gd name="connsiteX340" fmla="*/ 784459 w 4543952"/>
              <a:gd name="connsiteY340" fmla="*/ 338869 h 6858000"/>
              <a:gd name="connsiteX341" fmla="*/ 784454 w 4543952"/>
              <a:gd name="connsiteY341" fmla="*/ 338897 h 6858000"/>
              <a:gd name="connsiteX342" fmla="*/ 778363 w 4543952"/>
              <a:gd name="connsiteY342" fmla="*/ 367327 h 6858000"/>
              <a:gd name="connsiteX343" fmla="*/ 774553 w 4543952"/>
              <a:gd name="connsiteY343" fmla="*/ 395639 h 6858000"/>
              <a:gd name="connsiteX344" fmla="*/ 784454 w 4543952"/>
              <a:gd name="connsiteY344" fmla="*/ 338897 h 6858000"/>
              <a:gd name="connsiteX345" fmla="*/ 784460 w 4543952"/>
              <a:gd name="connsiteY345" fmla="*/ 338870 h 6858000"/>
              <a:gd name="connsiteX346" fmla="*/ 783888 w 4543952"/>
              <a:gd name="connsiteY346" fmla="*/ 313533 h 6858000"/>
              <a:gd name="connsiteX347" fmla="*/ 761560 w 4543952"/>
              <a:gd name="connsiteY347" fmla="*/ 281567 h 6858000"/>
              <a:gd name="connsiteX348" fmla="*/ 766454 w 4543952"/>
              <a:gd name="connsiteY348" fmla="*/ 295414 h 6858000"/>
              <a:gd name="connsiteX349" fmla="*/ 766455 w 4543952"/>
              <a:gd name="connsiteY349" fmla="*/ 295414 h 6858000"/>
              <a:gd name="connsiteX350" fmla="*/ 774880 w 4543952"/>
              <a:gd name="connsiteY350" fmla="*/ 24485 h 6858000"/>
              <a:gd name="connsiteX351" fmla="*/ 777142 w 4543952"/>
              <a:gd name="connsiteY351" fmla="*/ 74128 h 6858000"/>
              <a:gd name="connsiteX352" fmla="*/ 767023 w 4543952"/>
              <a:gd name="connsiteY352" fmla="*/ 151568 h 6858000"/>
              <a:gd name="connsiteX353" fmla="*/ 766824 w 4543952"/>
              <a:gd name="connsiteY353" fmla="*/ 153387 h 6858000"/>
              <a:gd name="connsiteX354" fmla="*/ 763010 w 4543952"/>
              <a:gd name="connsiteY354" fmla="*/ 177270 h 6858000"/>
              <a:gd name="connsiteX355" fmla="*/ 758551 w 4543952"/>
              <a:gd name="connsiteY355" fmla="*/ 228943 h 6858000"/>
              <a:gd name="connsiteX356" fmla="*/ 766824 w 4543952"/>
              <a:gd name="connsiteY356" fmla="*/ 153387 h 6858000"/>
              <a:gd name="connsiteX357" fmla="*/ 771220 w 4543952"/>
              <a:gd name="connsiteY357" fmla="*/ 125860 h 6858000"/>
              <a:gd name="connsiteX358" fmla="*/ 777143 w 4543952"/>
              <a:gd name="connsiteY358" fmla="*/ 74128 h 6858000"/>
              <a:gd name="connsiteX359" fmla="*/ 313354 w 4543952"/>
              <a:gd name="connsiteY359" fmla="*/ 0 h 6858000"/>
              <a:gd name="connsiteX360" fmla="*/ 777461 w 4543952"/>
              <a:gd name="connsiteY360" fmla="*/ 0 h 6858000"/>
              <a:gd name="connsiteX361" fmla="*/ 774743 w 4543952"/>
              <a:gd name="connsiteY361" fmla="*/ 21485 h 6858000"/>
              <a:gd name="connsiteX362" fmla="*/ 777461 w 4543952"/>
              <a:gd name="connsiteY362" fmla="*/ 0 h 6858000"/>
              <a:gd name="connsiteX363" fmla="*/ 4543952 w 4543952"/>
              <a:gd name="connsiteY363" fmla="*/ 1 h 6858000"/>
              <a:gd name="connsiteX364" fmla="*/ 4543952 w 4543952"/>
              <a:gd name="connsiteY364" fmla="*/ 6858000 h 6858000"/>
              <a:gd name="connsiteX365" fmla="*/ 284400 w 4543952"/>
              <a:gd name="connsiteY365" fmla="*/ 6858000 h 6858000"/>
              <a:gd name="connsiteX366" fmla="*/ 112147 w 4543952"/>
              <a:gd name="connsiteY366" fmla="*/ 6858000 h 6858000"/>
              <a:gd name="connsiteX367" fmla="*/ 102447 w 4543952"/>
              <a:gd name="connsiteY367" fmla="*/ 6815515 h 6858000"/>
              <a:gd name="connsiteX368" fmla="*/ 83396 w 4543952"/>
              <a:gd name="connsiteY368" fmla="*/ 6748457 h 6858000"/>
              <a:gd name="connsiteX369" fmla="*/ 61870 w 4543952"/>
              <a:gd name="connsiteY369" fmla="*/ 6584811 h 6858000"/>
              <a:gd name="connsiteX370" fmla="*/ 41105 w 4543952"/>
              <a:gd name="connsiteY370" fmla="*/ 6415832 h 6858000"/>
              <a:gd name="connsiteX371" fmla="*/ 34247 w 4543952"/>
              <a:gd name="connsiteY371" fmla="*/ 6323057 h 6858000"/>
              <a:gd name="connsiteX372" fmla="*/ 23386 w 4543952"/>
              <a:gd name="connsiteY372" fmla="*/ 6242092 h 6858000"/>
              <a:gd name="connsiteX373" fmla="*/ 16528 w 4543952"/>
              <a:gd name="connsiteY373" fmla="*/ 6171604 h 6858000"/>
              <a:gd name="connsiteX374" fmla="*/ 2622 w 4543952"/>
              <a:gd name="connsiteY374" fmla="*/ 6059396 h 6858000"/>
              <a:gd name="connsiteX375" fmla="*/ 0 w 4543952"/>
              <a:gd name="connsiteY375" fmla="*/ 6041768 h 6858000"/>
              <a:gd name="connsiteX376" fmla="*/ 0 w 4543952"/>
              <a:gd name="connsiteY376" fmla="*/ 6000936 h 6858000"/>
              <a:gd name="connsiteX377" fmla="*/ 3670 w 4543952"/>
              <a:gd name="connsiteY377" fmla="*/ 5957594 h 6858000"/>
              <a:gd name="connsiteX378" fmla="*/ 0 w 4543952"/>
              <a:gd name="connsiteY378" fmla="*/ 5912510 h 6858000"/>
              <a:gd name="connsiteX379" fmla="*/ 0 w 4543952"/>
              <a:gd name="connsiteY379" fmla="*/ 5886400 h 6858000"/>
              <a:gd name="connsiteX380" fmla="*/ 1098 w 4543952"/>
              <a:gd name="connsiteY380" fmla="*/ 5864317 h 6858000"/>
              <a:gd name="connsiteX381" fmla="*/ 24720 w 4543952"/>
              <a:gd name="connsiteY381" fmla="*/ 5790591 h 6858000"/>
              <a:gd name="connsiteX382" fmla="*/ 26434 w 4543952"/>
              <a:gd name="connsiteY382" fmla="*/ 5781829 h 6858000"/>
              <a:gd name="connsiteX383" fmla="*/ 35771 w 4543952"/>
              <a:gd name="connsiteY383" fmla="*/ 5733439 h 6858000"/>
              <a:gd name="connsiteX384" fmla="*/ 38819 w 4543952"/>
              <a:gd name="connsiteY384" fmla="*/ 5706958 h 6858000"/>
              <a:gd name="connsiteX385" fmla="*/ 58250 w 4543952"/>
              <a:gd name="connsiteY385" fmla="*/ 5606371 h 6858000"/>
              <a:gd name="connsiteX386" fmla="*/ 67394 w 4543952"/>
              <a:gd name="connsiteY386" fmla="*/ 5548459 h 6858000"/>
              <a:gd name="connsiteX387" fmla="*/ 66060 w 4543952"/>
              <a:gd name="connsiteY387" fmla="*/ 5501593 h 6858000"/>
              <a:gd name="connsiteX388" fmla="*/ 64346 w 4543952"/>
              <a:gd name="connsiteY388" fmla="*/ 5419294 h 6858000"/>
              <a:gd name="connsiteX389" fmla="*/ 59964 w 4543952"/>
              <a:gd name="connsiteY389" fmla="*/ 5393004 h 6858000"/>
              <a:gd name="connsiteX390" fmla="*/ 72538 w 4543952"/>
              <a:gd name="connsiteY390" fmla="*/ 5274128 h 6858000"/>
              <a:gd name="connsiteX391" fmla="*/ 73490 w 4543952"/>
              <a:gd name="connsiteY391" fmla="*/ 5206307 h 6858000"/>
              <a:gd name="connsiteX392" fmla="*/ 89113 w 4543952"/>
              <a:gd name="connsiteY392" fmla="*/ 5129915 h 6858000"/>
              <a:gd name="connsiteX393" fmla="*/ 88351 w 4543952"/>
              <a:gd name="connsiteY393" fmla="*/ 5107626 h 6858000"/>
              <a:gd name="connsiteX394" fmla="*/ 87016 w 4543952"/>
              <a:gd name="connsiteY394" fmla="*/ 5082669 h 6858000"/>
              <a:gd name="connsiteX395" fmla="*/ 85872 w 4543952"/>
              <a:gd name="connsiteY395" fmla="*/ 5006085 h 6858000"/>
              <a:gd name="connsiteX396" fmla="*/ 80158 w 4543952"/>
              <a:gd name="connsiteY396" fmla="*/ 4959601 h 6858000"/>
              <a:gd name="connsiteX397" fmla="*/ 83586 w 4543952"/>
              <a:gd name="connsiteY397" fmla="*/ 4871018 h 6858000"/>
              <a:gd name="connsiteX398" fmla="*/ 78634 w 4543952"/>
              <a:gd name="connsiteY398" fmla="*/ 4838249 h 6858000"/>
              <a:gd name="connsiteX399" fmla="*/ 78062 w 4543952"/>
              <a:gd name="connsiteY399" fmla="*/ 4755380 h 6858000"/>
              <a:gd name="connsiteX400" fmla="*/ 80920 w 4543952"/>
              <a:gd name="connsiteY400" fmla="*/ 4681082 h 6858000"/>
              <a:gd name="connsiteX401" fmla="*/ 79396 w 4543952"/>
              <a:gd name="connsiteY401" fmla="*/ 4609451 h 6858000"/>
              <a:gd name="connsiteX402" fmla="*/ 73110 w 4543952"/>
              <a:gd name="connsiteY402" fmla="*/ 4558206 h 6858000"/>
              <a:gd name="connsiteX403" fmla="*/ 69300 w 4543952"/>
              <a:gd name="connsiteY403" fmla="*/ 4502578 h 6858000"/>
              <a:gd name="connsiteX404" fmla="*/ 46629 w 4543952"/>
              <a:gd name="connsiteY404" fmla="*/ 4349221 h 6858000"/>
              <a:gd name="connsiteX405" fmla="*/ 52153 w 4543952"/>
              <a:gd name="connsiteY405" fmla="*/ 4320836 h 6858000"/>
              <a:gd name="connsiteX406" fmla="*/ 57297 w 4543952"/>
              <a:gd name="connsiteY406" fmla="*/ 4159666 h 6858000"/>
              <a:gd name="connsiteX407" fmla="*/ 56915 w 4543952"/>
              <a:gd name="connsiteY407" fmla="*/ 4124613 h 6858000"/>
              <a:gd name="connsiteX408" fmla="*/ 79396 w 4543952"/>
              <a:gd name="connsiteY408" fmla="*/ 4030502 h 6858000"/>
              <a:gd name="connsiteX409" fmla="*/ 43771 w 4543952"/>
              <a:gd name="connsiteY409" fmla="*/ 3885337 h 6858000"/>
              <a:gd name="connsiteX410" fmla="*/ 426 w 4543952"/>
              <a:gd name="connsiteY410" fmla="*/ 3786776 h 6858000"/>
              <a:gd name="connsiteX411" fmla="*/ 0 w 4543952"/>
              <a:gd name="connsiteY411" fmla="*/ 3773896 h 6858000"/>
              <a:gd name="connsiteX412" fmla="*/ 0 w 4543952"/>
              <a:gd name="connsiteY412" fmla="*/ 3393881 h 6858000"/>
              <a:gd name="connsiteX413" fmla="*/ 11838 w 4543952"/>
              <a:gd name="connsiteY413" fmla="*/ 3359515 h 6858000"/>
              <a:gd name="connsiteX414" fmla="*/ 12910 w 4543952"/>
              <a:gd name="connsiteY414" fmla="*/ 3318770 h 6858000"/>
              <a:gd name="connsiteX415" fmla="*/ 6718 w 4543952"/>
              <a:gd name="connsiteY415" fmla="*/ 3304078 h 6858000"/>
              <a:gd name="connsiteX416" fmla="*/ 0 w 4543952"/>
              <a:gd name="connsiteY416" fmla="*/ 3297656 h 6858000"/>
              <a:gd name="connsiteX417" fmla="*/ 0 w 4543952"/>
              <a:gd name="connsiteY417" fmla="*/ 3207866 h 6858000"/>
              <a:gd name="connsiteX418" fmla="*/ 15553 w 4543952"/>
              <a:gd name="connsiteY418" fmla="*/ 3186770 h 6858000"/>
              <a:gd name="connsiteX419" fmla="*/ 36341 w 4543952"/>
              <a:gd name="connsiteY419" fmla="*/ 3107499 h 6858000"/>
              <a:gd name="connsiteX420" fmla="*/ 38057 w 4543952"/>
              <a:gd name="connsiteY420" fmla="*/ 3042727 h 6858000"/>
              <a:gd name="connsiteX421" fmla="*/ 54249 w 4543952"/>
              <a:gd name="connsiteY421" fmla="*/ 2901942 h 6858000"/>
              <a:gd name="connsiteX422" fmla="*/ 77300 w 4543952"/>
              <a:gd name="connsiteY422" fmla="*/ 2809929 h 6858000"/>
              <a:gd name="connsiteX423" fmla="*/ 103399 w 4543952"/>
              <a:gd name="connsiteY423" fmla="*/ 2743825 h 6858000"/>
              <a:gd name="connsiteX424" fmla="*/ 137500 w 4543952"/>
              <a:gd name="connsiteY424" fmla="*/ 2649142 h 6858000"/>
              <a:gd name="connsiteX425" fmla="*/ 155217 w 4543952"/>
              <a:gd name="connsiteY425" fmla="*/ 2554078 h 6858000"/>
              <a:gd name="connsiteX426" fmla="*/ 177507 w 4543952"/>
              <a:gd name="connsiteY426" fmla="*/ 2485306 h 6858000"/>
              <a:gd name="connsiteX427" fmla="*/ 192748 w 4543952"/>
              <a:gd name="connsiteY427" fmla="*/ 2401291 h 6858000"/>
              <a:gd name="connsiteX428" fmla="*/ 193318 w 4543952"/>
              <a:gd name="connsiteY428" fmla="*/ 2330805 h 6858000"/>
              <a:gd name="connsiteX429" fmla="*/ 190652 w 4543952"/>
              <a:gd name="connsiteY429" fmla="*/ 2220311 h 6858000"/>
              <a:gd name="connsiteX430" fmla="*/ 236753 w 4543952"/>
              <a:gd name="connsiteY430" fmla="*/ 2085053 h 6858000"/>
              <a:gd name="connsiteX431" fmla="*/ 247042 w 4543952"/>
              <a:gd name="connsiteY431" fmla="*/ 2030377 h 6858000"/>
              <a:gd name="connsiteX432" fmla="*/ 251804 w 4543952"/>
              <a:gd name="connsiteY432" fmla="*/ 1978939 h 6858000"/>
              <a:gd name="connsiteX433" fmla="*/ 282475 w 4543952"/>
              <a:gd name="connsiteY433" fmla="*/ 1869779 h 6858000"/>
              <a:gd name="connsiteX434" fmla="*/ 292573 w 4543952"/>
              <a:gd name="connsiteY434" fmla="*/ 1825392 h 6858000"/>
              <a:gd name="connsiteX435" fmla="*/ 292381 w 4543952"/>
              <a:gd name="connsiteY435" fmla="*/ 1763286 h 6858000"/>
              <a:gd name="connsiteX436" fmla="*/ 306480 w 4543952"/>
              <a:gd name="connsiteY436" fmla="*/ 1650316 h 6858000"/>
              <a:gd name="connsiteX437" fmla="*/ 347629 w 4543952"/>
              <a:gd name="connsiteY437" fmla="*/ 1537536 h 6858000"/>
              <a:gd name="connsiteX438" fmla="*/ 343629 w 4543952"/>
              <a:gd name="connsiteY438" fmla="*/ 1489719 h 6858000"/>
              <a:gd name="connsiteX439" fmla="*/ 344581 w 4543952"/>
              <a:gd name="connsiteY439" fmla="*/ 1472574 h 6858000"/>
              <a:gd name="connsiteX440" fmla="*/ 367252 w 4543952"/>
              <a:gd name="connsiteY440" fmla="*/ 1318455 h 6858000"/>
              <a:gd name="connsiteX441" fmla="*/ 369728 w 4543952"/>
              <a:gd name="connsiteY441" fmla="*/ 1303023 h 6858000"/>
              <a:gd name="connsiteX442" fmla="*/ 389921 w 4543952"/>
              <a:gd name="connsiteY442" fmla="*/ 1230632 h 6858000"/>
              <a:gd name="connsiteX443" fmla="*/ 402495 w 4543952"/>
              <a:gd name="connsiteY443" fmla="*/ 1048124 h 6858000"/>
              <a:gd name="connsiteX444" fmla="*/ 404019 w 4543952"/>
              <a:gd name="connsiteY444" fmla="*/ 1036886 h 6858000"/>
              <a:gd name="connsiteX445" fmla="*/ 393923 w 4543952"/>
              <a:gd name="connsiteY445" fmla="*/ 975732 h 6858000"/>
              <a:gd name="connsiteX446" fmla="*/ 379634 w 4543952"/>
              <a:gd name="connsiteY446" fmla="*/ 945443 h 6858000"/>
              <a:gd name="connsiteX447" fmla="*/ 364774 w 4543952"/>
              <a:gd name="connsiteY447" fmla="*/ 898197 h 6858000"/>
              <a:gd name="connsiteX448" fmla="*/ 359250 w 4543952"/>
              <a:gd name="connsiteY448" fmla="*/ 850188 h 6858000"/>
              <a:gd name="connsiteX449" fmla="*/ 381730 w 4543952"/>
              <a:gd name="connsiteY449" fmla="*/ 769604 h 6858000"/>
              <a:gd name="connsiteX450" fmla="*/ 384016 w 4543952"/>
              <a:gd name="connsiteY450" fmla="*/ 740267 h 6858000"/>
              <a:gd name="connsiteX451" fmla="*/ 394875 w 4543952"/>
              <a:gd name="connsiteY451" fmla="*/ 674922 h 6858000"/>
              <a:gd name="connsiteX452" fmla="*/ 394113 w 4543952"/>
              <a:gd name="connsiteY452" fmla="*/ 617771 h 6858000"/>
              <a:gd name="connsiteX453" fmla="*/ 376776 w 4543952"/>
              <a:gd name="connsiteY453" fmla="*/ 571859 h 6858000"/>
              <a:gd name="connsiteX454" fmla="*/ 373348 w 4543952"/>
              <a:gd name="connsiteY454" fmla="*/ 505181 h 6858000"/>
              <a:gd name="connsiteX455" fmla="*/ 385920 w 4543952"/>
              <a:gd name="connsiteY455" fmla="*/ 462125 h 6858000"/>
              <a:gd name="connsiteX456" fmla="*/ 387634 w 4543952"/>
              <a:gd name="connsiteY456" fmla="*/ 453363 h 6858000"/>
              <a:gd name="connsiteX457" fmla="*/ 388399 w 4543952"/>
              <a:gd name="connsiteY457" fmla="*/ 340773 h 6858000"/>
              <a:gd name="connsiteX458" fmla="*/ 350487 w 4543952"/>
              <a:gd name="connsiteY458" fmla="*/ 200181 h 6858000"/>
              <a:gd name="connsiteX459" fmla="*/ 342485 w 4543952"/>
              <a:gd name="connsiteY459" fmla="*/ 176938 h 6858000"/>
              <a:gd name="connsiteX460" fmla="*/ 328579 w 4543952"/>
              <a:gd name="connsiteY460" fmla="*/ 63586 h 6858000"/>
              <a:gd name="connsiteX461" fmla="*/ 314480 w 4543952"/>
              <a:gd name="connsiteY461" fmla="*/ 28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Lst>
            <a:rect l="l" t="t" r="r" b="b"/>
            <a:pathLst>
              <a:path w="4543952" h="6858000">
                <a:moveTo>
                  <a:pt x="328959" y="6564619"/>
                </a:moveTo>
                <a:lnTo>
                  <a:pt x="306480" y="6588624"/>
                </a:lnTo>
                <a:cubicBezTo>
                  <a:pt x="298003" y="6597577"/>
                  <a:pt x="291954" y="6611341"/>
                  <a:pt x="289858" y="6625223"/>
                </a:cubicBezTo>
                <a:lnTo>
                  <a:pt x="289858" y="6625224"/>
                </a:lnTo>
                <a:lnTo>
                  <a:pt x="289870" y="6645551"/>
                </a:lnTo>
                <a:lnTo>
                  <a:pt x="296953" y="6662539"/>
                </a:lnTo>
                <a:lnTo>
                  <a:pt x="296953" y="6662541"/>
                </a:lnTo>
                <a:lnTo>
                  <a:pt x="296954" y="6662543"/>
                </a:lnTo>
                <a:lnTo>
                  <a:pt x="311551" y="6702975"/>
                </a:lnTo>
                <a:lnTo>
                  <a:pt x="297715" y="6742551"/>
                </a:lnTo>
                <a:lnTo>
                  <a:pt x="297714" y="6742554"/>
                </a:lnTo>
                <a:lnTo>
                  <a:pt x="283011" y="6776799"/>
                </a:lnTo>
                <a:lnTo>
                  <a:pt x="278238" y="6812061"/>
                </a:lnTo>
                <a:lnTo>
                  <a:pt x="278237" y="6812062"/>
                </a:lnTo>
                <a:lnTo>
                  <a:pt x="278237" y="6812063"/>
                </a:lnTo>
                <a:lnTo>
                  <a:pt x="278238" y="6812061"/>
                </a:lnTo>
                <a:lnTo>
                  <a:pt x="297714" y="6742554"/>
                </a:lnTo>
                <a:lnTo>
                  <a:pt x="297715" y="6742552"/>
                </a:lnTo>
                <a:cubicBezTo>
                  <a:pt x="306003" y="6729218"/>
                  <a:pt x="311147" y="6716168"/>
                  <a:pt x="311551" y="6702976"/>
                </a:cubicBezTo>
                <a:lnTo>
                  <a:pt x="311551" y="6702975"/>
                </a:lnTo>
                <a:lnTo>
                  <a:pt x="308405" y="6683026"/>
                </a:lnTo>
                <a:lnTo>
                  <a:pt x="296954" y="6662543"/>
                </a:lnTo>
                <a:lnTo>
                  <a:pt x="296953" y="6662540"/>
                </a:lnTo>
                <a:lnTo>
                  <a:pt x="296953" y="6662539"/>
                </a:lnTo>
                <a:lnTo>
                  <a:pt x="289858" y="6625224"/>
                </a:lnTo>
                <a:lnTo>
                  <a:pt x="306480" y="6588625"/>
                </a:lnTo>
                <a:cubicBezTo>
                  <a:pt x="312576" y="6582146"/>
                  <a:pt x="318672" y="6575478"/>
                  <a:pt x="328959" y="6564620"/>
                </a:cubicBezTo>
                <a:close/>
                <a:moveTo>
                  <a:pt x="248638" y="6438980"/>
                </a:moveTo>
                <a:cubicBezTo>
                  <a:pt x="258140" y="6444076"/>
                  <a:pt x="265617" y="6451649"/>
                  <a:pt x="268569" y="6463840"/>
                </a:cubicBezTo>
                <a:lnTo>
                  <a:pt x="268572" y="6463848"/>
                </a:lnTo>
                <a:lnTo>
                  <a:pt x="279556" y="6508051"/>
                </a:lnTo>
                <a:lnTo>
                  <a:pt x="282367" y="6513011"/>
                </a:lnTo>
                <a:lnTo>
                  <a:pt x="284834" y="6521803"/>
                </a:lnTo>
                <a:lnTo>
                  <a:pt x="301172" y="6546194"/>
                </a:lnTo>
                <a:lnTo>
                  <a:pt x="301172" y="6546193"/>
                </a:lnTo>
                <a:lnTo>
                  <a:pt x="282367" y="6513011"/>
                </a:lnTo>
                <a:lnTo>
                  <a:pt x="268572" y="6463848"/>
                </a:lnTo>
                <a:lnTo>
                  <a:pt x="268569" y="6463839"/>
                </a:lnTo>
                <a:close/>
                <a:moveTo>
                  <a:pt x="166047" y="6392242"/>
                </a:moveTo>
                <a:lnTo>
                  <a:pt x="173364" y="6407332"/>
                </a:lnTo>
                <a:lnTo>
                  <a:pt x="173364" y="6407331"/>
                </a:lnTo>
                <a:close/>
                <a:moveTo>
                  <a:pt x="401733" y="4221390"/>
                </a:moveTo>
                <a:lnTo>
                  <a:pt x="396017" y="4253013"/>
                </a:lnTo>
                <a:cubicBezTo>
                  <a:pt x="383824" y="4277400"/>
                  <a:pt x="368204" y="4300069"/>
                  <a:pt x="356201" y="4324644"/>
                </a:cubicBezTo>
                <a:cubicBezTo>
                  <a:pt x="350487" y="4336456"/>
                  <a:pt x="347439" y="4350553"/>
                  <a:pt x="347247" y="4363889"/>
                </a:cubicBezTo>
                <a:lnTo>
                  <a:pt x="347247" y="4363890"/>
                </a:lnTo>
                <a:cubicBezTo>
                  <a:pt x="346295" y="4403325"/>
                  <a:pt x="346295" y="4442761"/>
                  <a:pt x="348009" y="4482004"/>
                </a:cubicBezTo>
                <a:cubicBezTo>
                  <a:pt x="350677" y="4546776"/>
                  <a:pt x="351249" y="4612500"/>
                  <a:pt x="408019" y="4659174"/>
                </a:cubicBezTo>
                <a:cubicBezTo>
                  <a:pt x="412591" y="4662986"/>
                  <a:pt x="415259" y="4671176"/>
                  <a:pt x="416021" y="4677655"/>
                </a:cubicBezTo>
                <a:cubicBezTo>
                  <a:pt x="419640" y="4707564"/>
                  <a:pt x="420022" y="4738235"/>
                  <a:pt x="425928" y="4767764"/>
                </a:cubicBezTo>
                <a:lnTo>
                  <a:pt x="427237" y="4800482"/>
                </a:lnTo>
                <a:lnTo>
                  <a:pt x="412401" y="4828915"/>
                </a:lnTo>
                <a:cubicBezTo>
                  <a:pt x="404115" y="4837702"/>
                  <a:pt x="397114" y="4847213"/>
                  <a:pt x="391971" y="4857316"/>
                </a:cubicBezTo>
                <a:lnTo>
                  <a:pt x="390221" y="4863342"/>
                </a:lnTo>
                <a:lnTo>
                  <a:pt x="387469" y="4867613"/>
                </a:lnTo>
                <a:lnTo>
                  <a:pt x="382691" y="4889274"/>
                </a:lnTo>
                <a:lnTo>
                  <a:pt x="382691" y="4889275"/>
                </a:lnTo>
                <a:cubicBezTo>
                  <a:pt x="382122" y="4896713"/>
                  <a:pt x="382634" y="4904357"/>
                  <a:pt x="384396" y="4912168"/>
                </a:cubicBezTo>
                <a:lnTo>
                  <a:pt x="385799" y="4933804"/>
                </a:lnTo>
                <a:lnTo>
                  <a:pt x="378247" y="4957452"/>
                </a:lnTo>
                <a:lnTo>
                  <a:pt x="360964" y="4987036"/>
                </a:lnTo>
                <a:cubicBezTo>
                  <a:pt x="349725" y="5003800"/>
                  <a:pt x="335627" y="5022851"/>
                  <a:pt x="334485" y="5041520"/>
                </a:cubicBezTo>
                <a:cubicBezTo>
                  <a:pt x="333557" y="5057380"/>
                  <a:pt x="327458" y="5072410"/>
                  <a:pt x="321371" y="5087422"/>
                </a:cubicBezTo>
                <a:lnTo>
                  <a:pt x="321364" y="5087449"/>
                </a:lnTo>
                <a:lnTo>
                  <a:pt x="315482" y="5102460"/>
                </a:lnTo>
                <a:lnTo>
                  <a:pt x="308338" y="5133219"/>
                </a:lnTo>
                <a:lnTo>
                  <a:pt x="308337" y="5133223"/>
                </a:lnTo>
                <a:lnTo>
                  <a:pt x="308337" y="5133224"/>
                </a:lnTo>
                <a:lnTo>
                  <a:pt x="315052" y="5166113"/>
                </a:lnTo>
                <a:lnTo>
                  <a:pt x="314362" y="5172089"/>
                </a:lnTo>
                <a:cubicBezTo>
                  <a:pt x="313481" y="5174399"/>
                  <a:pt x="312290" y="5176875"/>
                  <a:pt x="311814" y="5179066"/>
                </a:cubicBezTo>
                <a:lnTo>
                  <a:pt x="311814" y="5179067"/>
                </a:lnTo>
                <a:cubicBezTo>
                  <a:pt x="304574" y="5214121"/>
                  <a:pt x="311624" y="5247078"/>
                  <a:pt x="335437" y="5272796"/>
                </a:cubicBezTo>
                <a:lnTo>
                  <a:pt x="360397" y="5321350"/>
                </a:lnTo>
                <a:lnTo>
                  <a:pt x="364317" y="5355013"/>
                </a:lnTo>
                <a:lnTo>
                  <a:pt x="359440" y="5385383"/>
                </a:lnTo>
                <a:cubicBezTo>
                  <a:pt x="356201" y="5398720"/>
                  <a:pt x="353915" y="5412056"/>
                  <a:pt x="351249" y="5425581"/>
                </a:cubicBezTo>
                <a:cubicBezTo>
                  <a:pt x="347439" y="5443869"/>
                  <a:pt x="343437" y="5462350"/>
                  <a:pt x="339627" y="5480636"/>
                </a:cubicBezTo>
                <a:cubicBezTo>
                  <a:pt x="337722" y="5489496"/>
                  <a:pt x="335151" y="5498831"/>
                  <a:pt x="335103" y="5507666"/>
                </a:cubicBezTo>
                <a:lnTo>
                  <a:pt x="335103" y="5507667"/>
                </a:lnTo>
                <a:lnTo>
                  <a:pt x="337324" y="5520421"/>
                </a:lnTo>
                <a:lnTo>
                  <a:pt x="345722" y="5531691"/>
                </a:lnTo>
                <a:lnTo>
                  <a:pt x="345723" y="5531693"/>
                </a:lnTo>
                <a:lnTo>
                  <a:pt x="355869" y="5547577"/>
                </a:lnTo>
                <a:lnTo>
                  <a:pt x="346295" y="5562745"/>
                </a:lnTo>
                <a:cubicBezTo>
                  <a:pt x="303622" y="5600466"/>
                  <a:pt x="276951" y="5646188"/>
                  <a:pt x="275047" y="5704482"/>
                </a:cubicBezTo>
                <a:cubicBezTo>
                  <a:pt x="274665" y="5716484"/>
                  <a:pt x="271999" y="5728677"/>
                  <a:pt x="269141" y="5740487"/>
                </a:cubicBezTo>
                <a:cubicBezTo>
                  <a:pt x="267426" y="5747727"/>
                  <a:pt x="265520" y="5756492"/>
                  <a:pt x="260376" y="5760872"/>
                </a:cubicBezTo>
                <a:cubicBezTo>
                  <a:pt x="221133" y="5794973"/>
                  <a:pt x="193890" y="5837456"/>
                  <a:pt x="171981" y="5883750"/>
                </a:cubicBezTo>
                <a:lnTo>
                  <a:pt x="171979" y="5883755"/>
                </a:lnTo>
                <a:lnTo>
                  <a:pt x="160957" y="5909350"/>
                </a:lnTo>
                <a:lnTo>
                  <a:pt x="154076" y="5935945"/>
                </a:lnTo>
                <a:lnTo>
                  <a:pt x="154075" y="5935948"/>
                </a:lnTo>
                <a:lnTo>
                  <a:pt x="154075" y="5935949"/>
                </a:lnTo>
                <a:lnTo>
                  <a:pt x="154242" y="5964476"/>
                </a:lnTo>
                <a:lnTo>
                  <a:pt x="157695" y="5993289"/>
                </a:lnTo>
                <a:lnTo>
                  <a:pt x="157695" y="5993291"/>
                </a:lnTo>
                <a:cubicBezTo>
                  <a:pt x="158837" y="6004531"/>
                  <a:pt x="158647" y="6017485"/>
                  <a:pt x="164171" y="6026440"/>
                </a:cubicBezTo>
                <a:cubicBezTo>
                  <a:pt x="181508" y="6054825"/>
                  <a:pt x="200176" y="6082258"/>
                  <a:pt x="220371" y="6108738"/>
                </a:cubicBezTo>
                <a:lnTo>
                  <a:pt x="234064" y="6133314"/>
                </a:lnTo>
                <a:lnTo>
                  <a:pt x="218468" y="6155599"/>
                </a:lnTo>
                <a:lnTo>
                  <a:pt x="218465" y="6155601"/>
                </a:lnTo>
                <a:cubicBezTo>
                  <a:pt x="196176" y="6175796"/>
                  <a:pt x="184556" y="6200943"/>
                  <a:pt x="179794" y="6228755"/>
                </a:cubicBezTo>
                <a:cubicBezTo>
                  <a:pt x="172363" y="6272763"/>
                  <a:pt x="166077" y="6317150"/>
                  <a:pt x="162457" y="6361538"/>
                </a:cubicBezTo>
                <a:lnTo>
                  <a:pt x="162457" y="6361539"/>
                </a:lnTo>
                <a:lnTo>
                  <a:pt x="179794" y="6228756"/>
                </a:lnTo>
                <a:cubicBezTo>
                  <a:pt x="184556" y="6200944"/>
                  <a:pt x="196176" y="6175797"/>
                  <a:pt x="218465" y="6155602"/>
                </a:cubicBezTo>
                <a:lnTo>
                  <a:pt x="218468" y="6155599"/>
                </a:lnTo>
                <a:lnTo>
                  <a:pt x="230364" y="6143189"/>
                </a:lnTo>
                <a:lnTo>
                  <a:pt x="234064" y="6133314"/>
                </a:lnTo>
                <a:lnTo>
                  <a:pt x="234064" y="6133313"/>
                </a:lnTo>
                <a:cubicBezTo>
                  <a:pt x="233993" y="6126883"/>
                  <a:pt x="229039" y="6120073"/>
                  <a:pt x="220371" y="6108737"/>
                </a:cubicBezTo>
                <a:cubicBezTo>
                  <a:pt x="200176" y="6082257"/>
                  <a:pt x="181508" y="6054824"/>
                  <a:pt x="164171" y="6026439"/>
                </a:cubicBezTo>
                <a:cubicBezTo>
                  <a:pt x="158647" y="6017484"/>
                  <a:pt x="158837" y="6004530"/>
                  <a:pt x="157695" y="5993290"/>
                </a:cubicBezTo>
                <a:lnTo>
                  <a:pt x="157695" y="5993289"/>
                </a:lnTo>
                <a:lnTo>
                  <a:pt x="154075" y="5935949"/>
                </a:lnTo>
                <a:lnTo>
                  <a:pt x="154076" y="5935945"/>
                </a:lnTo>
                <a:lnTo>
                  <a:pt x="171979" y="5883755"/>
                </a:lnTo>
                <a:lnTo>
                  <a:pt x="171981" y="5883751"/>
                </a:lnTo>
                <a:cubicBezTo>
                  <a:pt x="193890" y="5837457"/>
                  <a:pt x="221133" y="5794974"/>
                  <a:pt x="260376" y="5760873"/>
                </a:cubicBezTo>
                <a:cubicBezTo>
                  <a:pt x="265520" y="5756493"/>
                  <a:pt x="267426" y="5747728"/>
                  <a:pt x="269141" y="5740488"/>
                </a:cubicBezTo>
                <a:cubicBezTo>
                  <a:pt x="271999" y="5728678"/>
                  <a:pt x="274665" y="5716485"/>
                  <a:pt x="275047" y="5704483"/>
                </a:cubicBezTo>
                <a:cubicBezTo>
                  <a:pt x="276951" y="5646189"/>
                  <a:pt x="303622" y="5600467"/>
                  <a:pt x="346295" y="5562746"/>
                </a:cubicBezTo>
                <a:cubicBezTo>
                  <a:pt x="352392" y="5557317"/>
                  <a:pt x="355774" y="5552507"/>
                  <a:pt x="355869" y="5547578"/>
                </a:cubicBezTo>
                <a:lnTo>
                  <a:pt x="355869" y="5547577"/>
                </a:lnTo>
                <a:cubicBezTo>
                  <a:pt x="355964" y="5542648"/>
                  <a:pt x="352773" y="5537599"/>
                  <a:pt x="345723" y="5531692"/>
                </a:cubicBezTo>
                <a:lnTo>
                  <a:pt x="345722" y="5531691"/>
                </a:lnTo>
                <a:lnTo>
                  <a:pt x="335103" y="5507667"/>
                </a:lnTo>
                <a:lnTo>
                  <a:pt x="339627" y="5480637"/>
                </a:lnTo>
                <a:cubicBezTo>
                  <a:pt x="343437" y="5462351"/>
                  <a:pt x="347439" y="5443870"/>
                  <a:pt x="351249" y="5425582"/>
                </a:cubicBezTo>
                <a:cubicBezTo>
                  <a:pt x="353915" y="5412057"/>
                  <a:pt x="356201" y="5398721"/>
                  <a:pt x="359440" y="5385384"/>
                </a:cubicBezTo>
                <a:cubicBezTo>
                  <a:pt x="361965" y="5375002"/>
                  <a:pt x="363668" y="5364882"/>
                  <a:pt x="364317" y="5355014"/>
                </a:cubicBezTo>
                <a:lnTo>
                  <a:pt x="364317" y="5355013"/>
                </a:lnTo>
                <a:lnTo>
                  <a:pt x="362870" y="5326162"/>
                </a:lnTo>
                <a:lnTo>
                  <a:pt x="360397" y="5321350"/>
                </a:lnTo>
                <a:lnTo>
                  <a:pt x="359341" y="5312287"/>
                </a:lnTo>
                <a:cubicBezTo>
                  <a:pt x="354789" y="5298594"/>
                  <a:pt x="347082" y="5285440"/>
                  <a:pt x="335437" y="5272795"/>
                </a:cubicBezTo>
                <a:cubicBezTo>
                  <a:pt x="323531" y="5259936"/>
                  <a:pt x="315815" y="5245268"/>
                  <a:pt x="311981" y="5229432"/>
                </a:cubicBezTo>
                <a:lnTo>
                  <a:pt x="311814" y="5179067"/>
                </a:lnTo>
                <a:lnTo>
                  <a:pt x="314362" y="5172090"/>
                </a:lnTo>
                <a:cubicBezTo>
                  <a:pt x="315243" y="5169780"/>
                  <a:pt x="315814" y="5167637"/>
                  <a:pt x="315052" y="5166113"/>
                </a:cubicBezTo>
                <a:lnTo>
                  <a:pt x="315052" y="5166112"/>
                </a:lnTo>
                <a:lnTo>
                  <a:pt x="308337" y="5133224"/>
                </a:lnTo>
                <a:lnTo>
                  <a:pt x="308338" y="5133219"/>
                </a:lnTo>
                <a:lnTo>
                  <a:pt x="321364" y="5087449"/>
                </a:lnTo>
                <a:lnTo>
                  <a:pt x="327270" y="5072375"/>
                </a:lnTo>
                <a:cubicBezTo>
                  <a:pt x="330949" y="5062299"/>
                  <a:pt x="333866" y="5052095"/>
                  <a:pt x="334485" y="5041521"/>
                </a:cubicBezTo>
                <a:cubicBezTo>
                  <a:pt x="335627" y="5022852"/>
                  <a:pt x="349725" y="5003801"/>
                  <a:pt x="360964" y="4987037"/>
                </a:cubicBezTo>
                <a:cubicBezTo>
                  <a:pt x="366751" y="4978392"/>
                  <a:pt x="372458" y="4970096"/>
                  <a:pt x="376969" y="4961455"/>
                </a:cubicBezTo>
                <a:lnTo>
                  <a:pt x="378247" y="4957452"/>
                </a:lnTo>
                <a:lnTo>
                  <a:pt x="381039" y="4952672"/>
                </a:lnTo>
                <a:lnTo>
                  <a:pt x="385799" y="4933804"/>
                </a:lnTo>
                <a:cubicBezTo>
                  <a:pt x="386468" y="4927121"/>
                  <a:pt x="386111" y="4919978"/>
                  <a:pt x="384396" y="4912167"/>
                </a:cubicBezTo>
                <a:lnTo>
                  <a:pt x="382691" y="4889274"/>
                </a:lnTo>
                <a:lnTo>
                  <a:pt x="390221" y="4863342"/>
                </a:lnTo>
                <a:lnTo>
                  <a:pt x="412401" y="4828916"/>
                </a:lnTo>
                <a:cubicBezTo>
                  <a:pt x="420784" y="4819963"/>
                  <a:pt x="425356" y="4810580"/>
                  <a:pt x="427237" y="4800483"/>
                </a:cubicBezTo>
                <a:lnTo>
                  <a:pt x="427237" y="4800482"/>
                </a:lnTo>
                <a:cubicBezTo>
                  <a:pt x="429119" y="4790385"/>
                  <a:pt x="428309" y="4779574"/>
                  <a:pt x="425928" y="4767763"/>
                </a:cubicBezTo>
                <a:cubicBezTo>
                  <a:pt x="420022" y="4738234"/>
                  <a:pt x="419640" y="4707563"/>
                  <a:pt x="416021" y="4677654"/>
                </a:cubicBezTo>
                <a:cubicBezTo>
                  <a:pt x="415259" y="4671175"/>
                  <a:pt x="412591" y="4662985"/>
                  <a:pt x="408019" y="4659173"/>
                </a:cubicBezTo>
                <a:cubicBezTo>
                  <a:pt x="351249" y="4612499"/>
                  <a:pt x="350677" y="4546775"/>
                  <a:pt x="348009" y="4482003"/>
                </a:cubicBezTo>
                <a:lnTo>
                  <a:pt x="347247" y="4363890"/>
                </a:lnTo>
                <a:lnTo>
                  <a:pt x="356201" y="4324645"/>
                </a:lnTo>
                <a:cubicBezTo>
                  <a:pt x="368204" y="4300070"/>
                  <a:pt x="383824" y="4277401"/>
                  <a:pt x="396017" y="4253014"/>
                </a:cubicBezTo>
                <a:cubicBezTo>
                  <a:pt x="400781" y="4243872"/>
                  <a:pt x="400971" y="4232060"/>
                  <a:pt x="401733" y="4221391"/>
                </a:cubicBezTo>
                <a:close/>
                <a:moveTo>
                  <a:pt x="332842" y="2836171"/>
                </a:moveTo>
                <a:lnTo>
                  <a:pt x="332842" y="2836172"/>
                </a:lnTo>
                <a:cubicBezTo>
                  <a:pt x="336914" y="2839982"/>
                  <a:pt x="340200" y="2844316"/>
                  <a:pt x="341533" y="2848793"/>
                </a:cubicBezTo>
                <a:lnTo>
                  <a:pt x="358166" y="2903544"/>
                </a:lnTo>
                <a:lnTo>
                  <a:pt x="366072" y="2947858"/>
                </a:lnTo>
                <a:lnTo>
                  <a:pt x="366072" y="2947862"/>
                </a:lnTo>
                <a:lnTo>
                  <a:pt x="362488" y="2982147"/>
                </a:lnTo>
                <a:cubicBezTo>
                  <a:pt x="354392" y="3014152"/>
                  <a:pt x="350582" y="3045776"/>
                  <a:pt x="350796" y="3077400"/>
                </a:cubicBezTo>
                <a:lnTo>
                  <a:pt x="350796" y="3077401"/>
                </a:lnTo>
                <a:cubicBezTo>
                  <a:pt x="351010" y="3109025"/>
                  <a:pt x="355249" y="3140649"/>
                  <a:pt x="363250" y="3172654"/>
                </a:cubicBezTo>
                <a:cubicBezTo>
                  <a:pt x="389159" y="3276480"/>
                  <a:pt x="416591" y="3380305"/>
                  <a:pt x="410877" y="3489467"/>
                </a:cubicBezTo>
                <a:cubicBezTo>
                  <a:pt x="409925" y="3507563"/>
                  <a:pt x="421546" y="3529090"/>
                  <a:pt x="432976" y="3544713"/>
                </a:cubicBezTo>
                <a:cubicBezTo>
                  <a:pt x="438406" y="3552190"/>
                  <a:pt x="442585" y="3557715"/>
                  <a:pt x="445520" y="3562320"/>
                </a:cubicBezTo>
                <a:lnTo>
                  <a:pt x="450598" y="3574407"/>
                </a:lnTo>
                <a:lnTo>
                  <a:pt x="448246" y="3587173"/>
                </a:lnTo>
                <a:cubicBezTo>
                  <a:pt x="446228" y="3592231"/>
                  <a:pt x="442978" y="3598434"/>
                  <a:pt x="438500" y="3606816"/>
                </a:cubicBezTo>
                <a:cubicBezTo>
                  <a:pt x="434118" y="3614818"/>
                  <a:pt x="431452" y="3624724"/>
                  <a:pt x="424974" y="3630631"/>
                </a:cubicBezTo>
                <a:cubicBezTo>
                  <a:pt x="408496" y="3645681"/>
                  <a:pt x="402257" y="3662493"/>
                  <a:pt x="400733" y="3680162"/>
                </a:cubicBezTo>
                <a:lnTo>
                  <a:pt x="400733" y="3680163"/>
                </a:lnTo>
                <a:lnTo>
                  <a:pt x="404781" y="3734837"/>
                </a:lnTo>
                <a:lnTo>
                  <a:pt x="404399" y="3754651"/>
                </a:lnTo>
                <a:cubicBezTo>
                  <a:pt x="398399" y="3767129"/>
                  <a:pt x="396447" y="3778654"/>
                  <a:pt x="398042" y="3789775"/>
                </a:cubicBezTo>
                <a:lnTo>
                  <a:pt x="398042" y="3789776"/>
                </a:lnTo>
                <a:cubicBezTo>
                  <a:pt x="399638" y="3800896"/>
                  <a:pt x="404781" y="3811613"/>
                  <a:pt x="412973" y="3822472"/>
                </a:cubicBezTo>
                <a:lnTo>
                  <a:pt x="427308" y="3852619"/>
                </a:lnTo>
                <a:lnTo>
                  <a:pt x="417926" y="3885336"/>
                </a:lnTo>
                <a:lnTo>
                  <a:pt x="417925" y="3885337"/>
                </a:lnTo>
                <a:cubicBezTo>
                  <a:pt x="398494" y="3910103"/>
                  <a:pt x="388302" y="3935726"/>
                  <a:pt x="386040" y="3962158"/>
                </a:cubicBezTo>
                <a:lnTo>
                  <a:pt x="386040" y="3962159"/>
                </a:lnTo>
                <a:lnTo>
                  <a:pt x="388431" y="4002409"/>
                </a:lnTo>
                <a:lnTo>
                  <a:pt x="401733" y="4043837"/>
                </a:lnTo>
                <a:lnTo>
                  <a:pt x="401733" y="4043839"/>
                </a:lnTo>
                <a:lnTo>
                  <a:pt x="416855" y="4103825"/>
                </a:lnTo>
                <a:lnTo>
                  <a:pt x="405544" y="4165381"/>
                </a:lnTo>
                <a:lnTo>
                  <a:pt x="405543" y="4165382"/>
                </a:lnTo>
                <a:cubicBezTo>
                  <a:pt x="402114" y="4173479"/>
                  <a:pt x="401543" y="4182766"/>
                  <a:pt x="401638" y="4192386"/>
                </a:cubicBezTo>
                <a:lnTo>
                  <a:pt x="401638" y="4192387"/>
                </a:lnTo>
                <a:lnTo>
                  <a:pt x="405543" y="4165383"/>
                </a:lnTo>
                <a:lnTo>
                  <a:pt x="405544" y="4165381"/>
                </a:lnTo>
                <a:lnTo>
                  <a:pt x="414887" y="4134255"/>
                </a:lnTo>
                <a:lnTo>
                  <a:pt x="416855" y="4103825"/>
                </a:lnTo>
                <a:lnTo>
                  <a:pt x="416855" y="4103824"/>
                </a:lnTo>
                <a:cubicBezTo>
                  <a:pt x="415879" y="4083701"/>
                  <a:pt x="410497" y="4063841"/>
                  <a:pt x="401733" y="4043838"/>
                </a:cubicBezTo>
                <a:lnTo>
                  <a:pt x="401733" y="4043837"/>
                </a:lnTo>
                <a:lnTo>
                  <a:pt x="386040" y="3962159"/>
                </a:lnTo>
                <a:lnTo>
                  <a:pt x="395544" y="3923124"/>
                </a:lnTo>
                <a:cubicBezTo>
                  <a:pt x="400804" y="3910318"/>
                  <a:pt x="408210" y="3897721"/>
                  <a:pt x="417925" y="3885338"/>
                </a:cubicBezTo>
                <a:lnTo>
                  <a:pt x="417926" y="3885336"/>
                </a:lnTo>
                <a:lnTo>
                  <a:pt x="426528" y="3868763"/>
                </a:lnTo>
                <a:lnTo>
                  <a:pt x="427308" y="3852619"/>
                </a:lnTo>
                <a:lnTo>
                  <a:pt x="427308" y="3852618"/>
                </a:lnTo>
                <a:cubicBezTo>
                  <a:pt x="425642" y="3842045"/>
                  <a:pt x="420022" y="3831901"/>
                  <a:pt x="412973" y="3822471"/>
                </a:cubicBezTo>
                <a:lnTo>
                  <a:pt x="398042" y="3789775"/>
                </a:lnTo>
                <a:lnTo>
                  <a:pt x="404399" y="3754652"/>
                </a:lnTo>
                <a:cubicBezTo>
                  <a:pt x="407067" y="3749125"/>
                  <a:pt x="405733" y="3741315"/>
                  <a:pt x="404781" y="3734837"/>
                </a:cubicBezTo>
                <a:lnTo>
                  <a:pt x="404781" y="3734836"/>
                </a:lnTo>
                <a:lnTo>
                  <a:pt x="400733" y="3680163"/>
                </a:lnTo>
                <a:lnTo>
                  <a:pt x="407246" y="3654415"/>
                </a:lnTo>
                <a:cubicBezTo>
                  <a:pt x="411056" y="3646122"/>
                  <a:pt x="416735" y="3638157"/>
                  <a:pt x="424974" y="3630632"/>
                </a:cubicBezTo>
                <a:cubicBezTo>
                  <a:pt x="431452" y="3624725"/>
                  <a:pt x="434118" y="3614819"/>
                  <a:pt x="438500" y="3606817"/>
                </a:cubicBezTo>
                <a:cubicBezTo>
                  <a:pt x="447455" y="3590053"/>
                  <a:pt x="451503" y="3582004"/>
                  <a:pt x="450598" y="3574408"/>
                </a:cubicBezTo>
                <a:lnTo>
                  <a:pt x="450598" y="3574407"/>
                </a:lnTo>
                <a:cubicBezTo>
                  <a:pt x="449693" y="3566810"/>
                  <a:pt x="443835" y="3559667"/>
                  <a:pt x="432976" y="3544712"/>
                </a:cubicBezTo>
                <a:cubicBezTo>
                  <a:pt x="421546" y="3529089"/>
                  <a:pt x="409925" y="3507562"/>
                  <a:pt x="410877" y="3489466"/>
                </a:cubicBezTo>
                <a:cubicBezTo>
                  <a:pt x="416591" y="3380304"/>
                  <a:pt x="389159" y="3276479"/>
                  <a:pt x="363250" y="3172653"/>
                </a:cubicBezTo>
                <a:lnTo>
                  <a:pt x="350796" y="3077401"/>
                </a:lnTo>
                <a:lnTo>
                  <a:pt x="362488" y="2982148"/>
                </a:lnTo>
                <a:cubicBezTo>
                  <a:pt x="365441" y="2970575"/>
                  <a:pt x="366442" y="2959156"/>
                  <a:pt x="366072" y="2947862"/>
                </a:cubicBezTo>
                <a:lnTo>
                  <a:pt x="366072" y="2947861"/>
                </a:lnTo>
                <a:lnTo>
                  <a:pt x="366072" y="2947858"/>
                </a:lnTo>
                <a:lnTo>
                  <a:pt x="361441" y="2914327"/>
                </a:lnTo>
                <a:lnTo>
                  <a:pt x="358166" y="2903544"/>
                </a:lnTo>
                <a:lnTo>
                  <a:pt x="357138" y="2897784"/>
                </a:lnTo>
                <a:cubicBezTo>
                  <a:pt x="352392" y="2881306"/>
                  <a:pt x="346534" y="2865009"/>
                  <a:pt x="341533" y="2848792"/>
                </a:cubicBezTo>
                <a:close/>
                <a:moveTo>
                  <a:pt x="296001" y="2745351"/>
                </a:moveTo>
                <a:lnTo>
                  <a:pt x="289670" y="2770757"/>
                </a:lnTo>
                <a:lnTo>
                  <a:pt x="290080" y="2778005"/>
                </a:lnTo>
                <a:lnTo>
                  <a:pt x="289301" y="2782304"/>
                </a:lnTo>
                <a:lnTo>
                  <a:pt x="290501" y="2785439"/>
                </a:lnTo>
                <a:lnTo>
                  <a:pt x="290929" y="2793022"/>
                </a:lnTo>
                <a:lnTo>
                  <a:pt x="300579" y="2811779"/>
                </a:lnTo>
                <a:lnTo>
                  <a:pt x="300582" y="2811786"/>
                </a:lnTo>
                <a:lnTo>
                  <a:pt x="300583" y="2811786"/>
                </a:lnTo>
                <a:lnTo>
                  <a:pt x="300579" y="2811779"/>
                </a:lnTo>
                <a:lnTo>
                  <a:pt x="290501" y="2785439"/>
                </a:lnTo>
                <a:lnTo>
                  <a:pt x="290080" y="2778005"/>
                </a:lnTo>
                <a:close/>
                <a:moveTo>
                  <a:pt x="817328" y="1508457"/>
                </a:moveTo>
                <a:lnTo>
                  <a:pt x="845421" y="1596212"/>
                </a:lnTo>
                <a:cubicBezTo>
                  <a:pt x="847898" y="1604977"/>
                  <a:pt x="846373" y="1615835"/>
                  <a:pt x="843517" y="1624979"/>
                </a:cubicBezTo>
                <a:cubicBezTo>
                  <a:pt x="833801" y="1656222"/>
                  <a:pt x="809415" y="1676035"/>
                  <a:pt x="786935" y="1697752"/>
                </a:cubicBezTo>
                <a:cubicBezTo>
                  <a:pt x="777029" y="1707278"/>
                  <a:pt x="769981" y="1720422"/>
                  <a:pt x="764267" y="1733187"/>
                </a:cubicBezTo>
                <a:cubicBezTo>
                  <a:pt x="749595" y="1766334"/>
                  <a:pt x="736452" y="1800245"/>
                  <a:pt x="722546" y="1833774"/>
                </a:cubicBezTo>
                <a:cubicBezTo>
                  <a:pt x="721212" y="1837012"/>
                  <a:pt x="717783" y="1839678"/>
                  <a:pt x="714925" y="1842157"/>
                </a:cubicBezTo>
                <a:cubicBezTo>
                  <a:pt x="684824" y="1866921"/>
                  <a:pt x="654535" y="1891496"/>
                  <a:pt x="624434" y="1916453"/>
                </a:cubicBezTo>
                <a:cubicBezTo>
                  <a:pt x="618720" y="1921215"/>
                  <a:pt x="614528" y="1928075"/>
                  <a:pt x="609004" y="1933218"/>
                </a:cubicBezTo>
                <a:cubicBezTo>
                  <a:pt x="601384" y="1940458"/>
                  <a:pt x="594143" y="1949602"/>
                  <a:pt x="584999" y="1953412"/>
                </a:cubicBezTo>
                <a:cubicBezTo>
                  <a:pt x="556234" y="1965223"/>
                  <a:pt x="543850" y="1987893"/>
                  <a:pt x="538516" y="2016468"/>
                </a:cubicBezTo>
                <a:cubicBezTo>
                  <a:pt x="533563" y="2042569"/>
                  <a:pt x="529371" y="2068668"/>
                  <a:pt x="523657" y="2094577"/>
                </a:cubicBezTo>
                <a:cubicBezTo>
                  <a:pt x="516799" y="2126200"/>
                  <a:pt x="509369" y="2157635"/>
                  <a:pt x="500986" y="2188878"/>
                </a:cubicBezTo>
                <a:cubicBezTo>
                  <a:pt x="497366" y="2202403"/>
                  <a:pt x="493176" y="2216691"/>
                  <a:pt x="485746" y="2228313"/>
                </a:cubicBezTo>
                <a:cubicBezTo>
                  <a:pt x="465171" y="2260889"/>
                  <a:pt x="451265" y="2295752"/>
                  <a:pt x="456789" y="2334043"/>
                </a:cubicBezTo>
                <a:cubicBezTo>
                  <a:pt x="461171" y="2364714"/>
                  <a:pt x="449931" y="2390433"/>
                  <a:pt x="432404" y="2409484"/>
                </a:cubicBezTo>
                <a:cubicBezTo>
                  <a:pt x="424451" y="2418153"/>
                  <a:pt x="418938" y="2426976"/>
                  <a:pt x="415303" y="2435912"/>
                </a:cubicBezTo>
                <a:lnTo>
                  <a:pt x="415303" y="2435912"/>
                </a:lnTo>
                <a:lnTo>
                  <a:pt x="415303" y="2435912"/>
                </a:lnTo>
                <a:lnTo>
                  <a:pt x="414227" y="2440915"/>
                </a:lnTo>
                <a:lnTo>
                  <a:pt x="409472" y="2463016"/>
                </a:lnTo>
                <a:lnTo>
                  <a:pt x="409472" y="2463017"/>
                </a:lnTo>
                <a:lnTo>
                  <a:pt x="411535" y="2490550"/>
                </a:lnTo>
                <a:lnTo>
                  <a:pt x="418115" y="2518261"/>
                </a:lnTo>
                <a:lnTo>
                  <a:pt x="418115" y="2518264"/>
                </a:lnTo>
                <a:lnTo>
                  <a:pt x="421759" y="2545006"/>
                </a:lnTo>
                <a:lnTo>
                  <a:pt x="417545" y="2571033"/>
                </a:lnTo>
                <a:cubicBezTo>
                  <a:pt x="405543" y="2612944"/>
                  <a:pt x="372966" y="2640949"/>
                  <a:pt x="344391" y="2668000"/>
                </a:cubicBezTo>
                <a:cubicBezTo>
                  <a:pt x="320006" y="2691053"/>
                  <a:pt x="306290" y="2716962"/>
                  <a:pt x="296001" y="2745347"/>
                </a:cubicBezTo>
                <a:lnTo>
                  <a:pt x="296001" y="2745348"/>
                </a:lnTo>
                <a:cubicBezTo>
                  <a:pt x="306290" y="2716963"/>
                  <a:pt x="320006" y="2691054"/>
                  <a:pt x="344391" y="2668001"/>
                </a:cubicBezTo>
                <a:cubicBezTo>
                  <a:pt x="372966" y="2640950"/>
                  <a:pt x="405543" y="2612945"/>
                  <a:pt x="417545" y="2571034"/>
                </a:cubicBezTo>
                <a:cubicBezTo>
                  <a:pt x="420117" y="2561985"/>
                  <a:pt x="421593" y="2553555"/>
                  <a:pt x="421760" y="2545006"/>
                </a:cubicBezTo>
                <a:lnTo>
                  <a:pt x="421759" y="2545006"/>
                </a:lnTo>
                <a:lnTo>
                  <a:pt x="421760" y="2545005"/>
                </a:lnTo>
                <a:cubicBezTo>
                  <a:pt x="421926" y="2536456"/>
                  <a:pt x="420783" y="2527789"/>
                  <a:pt x="418115" y="2518263"/>
                </a:cubicBezTo>
                <a:lnTo>
                  <a:pt x="418115" y="2518261"/>
                </a:lnTo>
                <a:lnTo>
                  <a:pt x="409472" y="2463017"/>
                </a:lnTo>
                <a:lnTo>
                  <a:pt x="414227" y="2440915"/>
                </a:lnTo>
                <a:lnTo>
                  <a:pt x="415303" y="2435912"/>
                </a:lnTo>
                <a:lnTo>
                  <a:pt x="432404" y="2409485"/>
                </a:lnTo>
                <a:cubicBezTo>
                  <a:pt x="449931" y="2390434"/>
                  <a:pt x="461171" y="2364715"/>
                  <a:pt x="456789" y="2334044"/>
                </a:cubicBezTo>
                <a:cubicBezTo>
                  <a:pt x="451265" y="2295753"/>
                  <a:pt x="465171" y="2260890"/>
                  <a:pt x="485746" y="2228314"/>
                </a:cubicBezTo>
                <a:cubicBezTo>
                  <a:pt x="493176" y="2216692"/>
                  <a:pt x="497366" y="2202404"/>
                  <a:pt x="500986" y="2188879"/>
                </a:cubicBezTo>
                <a:cubicBezTo>
                  <a:pt x="509369" y="2157636"/>
                  <a:pt x="516799" y="2126201"/>
                  <a:pt x="523657" y="2094578"/>
                </a:cubicBezTo>
                <a:cubicBezTo>
                  <a:pt x="529371" y="2068669"/>
                  <a:pt x="533563" y="2042570"/>
                  <a:pt x="538516" y="2016469"/>
                </a:cubicBezTo>
                <a:cubicBezTo>
                  <a:pt x="543850" y="1987894"/>
                  <a:pt x="556234" y="1965224"/>
                  <a:pt x="584999" y="1953413"/>
                </a:cubicBezTo>
                <a:cubicBezTo>
                  <a:pt x="594143" y="1949603"/>
                  <a:pt x="601384" y="1940459"/>
                  <a:pt x="609004" y="1933219"/>
                </a:cubicBezTo>
                <a:cubicBezTo>
                  <a:pt x="614528" y="1928076"/>
                  <a:pt x="618720" y="1921216"/>
                  <a:pt x="624434" y="1916454"/>
                </a:cubicBezTo>
                <a:cubicBezTo>
                  <a:pt x="654535" y="1891497"/>
                  <a:pt x="684824" y="1866922"/>
                  <a:pt x="714925" y="1842158"/>
                </a:cubicBezTo>
                <a:cubicBezTo>
                  <a:pt x="717783" y="1839679"/>
                  <a:pt x="721212" y="1837013"/>
                  <a:pt x="722546" y="1833775"/>
                </a:cubicBezTo>
                <a:cubicBezTo>
                  <a:pt x="736452" y="1800246"/>
                  <a:pt x="749596" y="1766335"/>
                  <a:pt x="764267" y="1733188"/>
                </a:cubicBezTo>
                <a:cubicBezTo>
                  <a:pt x="769981" y="1720423"/>
                  <a:pt x="777029" y="1707279"/>
                  <a:pt x="786936" y="1697753"/>
                </a:cubicBezTo>
                <a:cubicBezTo>
                  <a:pt x="809416" y="1676036"/>
                  <a:pt x="833801" y="1656223"/>
                  <a:pt x="843517" y="1624980"/>
                </a:cubicBezTo>
                <a:cubicBezTo>
                  <a:pt x="846374" y="1615836"/>
                  <a:pt x="847899" y="1604978"/>
                  <a:pt x="845422" y="1596213"/>
                </a:cubicBezTo>
                <a:close/>
                <a:moveTo>
                  <a:pt x="798723" y="1459072"/>
                </a:moveTo>
                <a:lnTo>
                  <a:pt x="807941" y="1481571"/>
                </a:lnTo>
                <a:lnTo>
                  <a:pt x="798724" y="1459073"/>
                </a:lnTo>
                <a:close/>
                <a:moveTo>
                  <a:pt x="779530" y="1268757"/>
                </a:moveTo>
                <a:lnTo>
                  <a:pt x="774363" y="1286068"/>
                </a:lnTo>
                <a:cubicBezTo>
                  <a:pt x="759789" y="1306929"/>
                  <a:pt x="753550" y="1328551"/>
                  <a:pt x="752025" y="1350626"/>
                </a:cubicBezTo>
                <a:lnTo>
                  <a:pt x="757620" y="1413839"/>
                </a:lnTo>
                <a:lnTo>
                  <a:pt x="752026" y="1350627"/>
                </a:lnTo>
                <a:cubicBezTo>
                  <a:pt x="753550" y="1328552"/>
                  <a:pt x="759790" y="1306929"/>
                  <a:pt x="774363" y="1286069"/>
                </a:cubicBezTo>
                <a:cubicBezTo>
                  <a:pt x="777506" y="1281688"/>
                  <a:pt x="779078" y="1275401"/>
                  <a:pt x="779530" y="1268757"/>
                </a:cubicBezTo>
                <a:close/>
                <a:moveTo>
                  <a:pt x="837801" y="773034"/>
                </a:moveTo>
                <a:lnTo>
                  <a:pt x="829801" y="854378"/>
                </a:lnTo>
                <a:cubicBezTo>
                  <a:pt x="827515" y="878955"/>
                  <a:pt x="826753" y="903721"/>
                  <a:pt x="798747" y="915342"/>
                </a:cubicBezTo>
                <a:cubicBezTo>
                  <a:pt x="794365" y="917058"/>
                  <a:pt x="791127" y="922772"/>
                  <a:pt x="788269" y="927154"/>
                </a:cubicBezTo>
                <a:cubicBezTo>
                  <a:pt x="744261" y="994784"/>
                  <a:pt x="745405" y="1030979"/>
                  <a:pt x="791889" y="1097086"/>
                </a:cubicBezTo>
                <a:cubicBezTo>
                  <a:pt x="796651" y="1103944"/>
                  <a:pt x="800081" y="1118612"/>
                  <a:pt x="796271" y="1123184"/>
                </a:cubicBezTo>
                <a:cubicBezTo>
                  <a:pt x="780459" y="1142616"/>
                  <a:pt x="773411" y="1162953"/>
                  <a:pt x="771553" y="1184028"/>
                </a:cubicBezTo>
                <a:cubicBezTo>
                  <a:pt x="773411" y="1162953"/>
                  <a:pt x="780460" y="1142617"/>
                  <a:pt x="796272" y="1123185"/>
                </a:cubicBezTo>
                <a:cubicBezTo>
                  <a:pt x="800082" y="1118613"/>
                  <a:pt x="796652" y="1103945"/>
                  <a:pt x="791890" y="1097087"/>
                </a:cubicBezTo>
                <a:cubicBezTo>
                  <a:pt x="745406" y="1030980"/>
                  <a:pt x="744262" y="994785"/>
                  <a:pt x="788270" y="927155"/>
                </a:cubicBezTo>
                <a:cubicBezTo>
                  <a:pt x="791128" y="922773"/>
                  <a:pt x="794366" y="917059"/>
                  <a:pt x="798748" y="915343"/>
                </a:cubicBezTo>
                <a:cubicBezTo>
                  <a:pt x="826753" y="903722"/>
                  <a:pt x="827515" y="878956"/>
                  <a:pt x="829801" y="854379"/>
                </a:cubicBezTo>
                <a:cubicBezTo>
                  <a:pt x="832277" y="827329"/>
                  <a:pt x="835515" y="800276"/>
                  <a:pt x="837801" y="773035"/>
                </a:cubicBezTo>
                <a:close/>
                <a:moveTo>
                  <a:pt x="782400" y="517850"/>
                </a:moveTo>
                <a:lnTo>
                  <a:pt x="791317" y="556046"/>
                </a:lnTo>
                <a:cubicBezTo>
                  <a:pt x="793413" y="564047"/>
                  <a:pt x="798937" y="572621"/>
                  <a:pt x="797795" y="580049"/>
                </a:cubicBezTo>
                <a:cubicBezTo>
                  <a:pt x="794461" y="601577"/>
                  <a:pt x="796890" y="622200"/>
                  <a:pt x="801176" y="642536"/>
                </a:cubicBezTo>
                <a:lnTo>
                  <a:pt x="813700" y="694927"/>
                </a:lnTo>
                <a:lnTo>
                  <a:pt x="801177" y="642537"/>
                </a:lnTo>
                <a:cubicBezTo>
                  <a:pt x="796891" y="622200"/>
                  <a:pt x="794462" y="601578"/>
                  <a:pt x="797796" y="580050"/>
                </a:cubicBezTo>
                <a:cubicBezTo>
                  <a:pt x="798938" y="572622"/>
                  <a:pt x="793414" y="564048"/>
                  <a:pt x="791318" y="556047"/>
                </a:cubicBezTo>
                <a:close/>
                <a:moveTo>
                  <a:pt x="783887" y="313532"/>
                </a:moveTo>
                <a:lnTo>
                  <a:pt x="786245" y="324057"/>
                </a:lnTo>
                <a:cubicBezTo>
                  <a:pt x="786031" y="328963"/>
                  <a:pt x="785126" y="334583"/>
                  <a:pt x="784459" y="338869"/>
                </a:cubicBezTo>
                <a:lnTo>
                  <a:pt x="784454" y="338897"/>
                </a:lnTo>
                <a:lnTo>
                  <a:pt x="778363" y="367327"/>
                </a:lnTo>
                <a:lnTo>
                  <a:pt x="774553" y="395639"/>
                </a:lnTo>
                <a:lnTo>
                  <a:pt x="784454" y="338897"/>
                </a:lnTo>
                <a:lnTo>
                  <a:pt x="784460" y="338870"/>
                </a:lnTo>
                <a:cubicBezTo>
                  <a:pt x="785794" y="330298"/>
                  <a:pt x="788080" y="316389"/>
                  <a:pt x="783888" y="313533"/>
                </a:cubicBezTo>
                <a:close/>
                <a:moveTo>
                  <a:pt x="761560" y="281567"/>
                </a:moveTo>
                <a:lnTo>
                  <a:pt x="766454" y="295414"/>
                </a:lnTo>
                <a:lnTo>
                  <a:pt x="766455" y="295414"/>
                </a:lnTo>
                <a:close/>
                <a:moveTo>
                  <a:pt x="774880" y="24485"/>
                </a:moveTo>
                <a:lnTo>
                  <a:pt x="777142" y="74128"/>
                </a:lnTo>
                <a:cubicBezTo>
                  <a:pt x="775758" y="100173"/>
                  <a:pt x="771253" y="125875"/>
                  <a:pt x="767023" y="151568"/>
                </a:cubicBezTo>
                <a:lnTo>
                  <a:pt x="766824" y="153387"/>
                </a:lnTo>
                <a:lnTo>
                  <a:pt x="763010" y="177270"/>
                </a:lnTo>
                <a:lnTo>
                  <a:pt x="758551" y="228943"/>
                </a:lnTo>
                <a:lnTo>
                  <a:pt x="766824" y="153387"/>
                </a:lnTo>
                <a:lnTo>
                  <a:pt x="771220" y="125860"/>
                </a:lnTo>
                <a:cubicBezTo>
                  <a:pt x="773910" y="108702"/>
                  <a:pt x="776220" y="91491"/>
                  <a:pt x="777143" y="74128"/>
                </a:cubicBezTo>
                <a:close/>
                <a:moveTo>
                  <a:pt x="313354" y="0"/>
                </a:moveTo>
                <a:lnTo>
                  <a:pt x="777461" y="0"/>
                </a:lnTo>
                <a:lnTo>
                  <a:pt x="774743" y="21485"/>
                </a:lnTo>
                <a:lnTo>
                  <a:pt x="777461" y="0"/>
                </a:lnTo>
                <a:lnTo>
                  <a:pt x="4543952" y="1"/>
                </a:lnTo>
                <a:lnTo>
                  <a:pt x="4543952" y="6858000"/>
                </a:lnTo>
                <a:lnTo>
                  <a:pt x="284400" y="6858000"/>
                </a:lnTo>
                <a:lnTo>
                  <a:pt x="112147" y="6858000"/>
                </a:lnTo>
                <a:lnTo>
                  <a:pt x="102447" y="6815515"/>
                </a:lnTo>
                <a:cubicBezTo>
                  <a:pt x="96923" y="6793034"/>
                  <a:pt x="87016" y="6771318"/>
                  <a:pt x="83396" y="6748457"/>
                </a:cubicBezTo>
                <a:cubicBezTo>
                  <a:pt x="74824" y="6694163"/>
                  <a:pt x="68728" y="6639487"/>
                  <a:pt x="61870" y="6584811"/>
                </a:cubicBezTo>
                <a:cubicBezTo>
                  <a:pt x="54821" y="6528423"/>
                  <a:pt x="47391" y="6472224"/>
                  <a:pt x="41105" y="6415832"/>
                </a:cubicBezTo>
                <a:cubicBezTo>
                  <a:pt x="37865" y="6384971"/>
                  <a:pt x="37295" y="6353918"/>
                  <a:pt x="34247" y="6323057"/>
                </a:cubicBezTo>
                <a:cubicBezTo>
                  <a:pt x="31579" y="6296004"/>
                  <a:pt x="26626" y="6269143"/>
                  <a:pt x="23386" y="6242092"/>
                </a:cubicBezTo>
                <a:cubicBezTo>
                  <a:pt x="20720" y="6218659"/>
                  <a:pt x="19196" y="6195036"/>
                  <a:pt x="16528" y="6171604"/>
                </a:cubicBezTo>
                <a:cubicBezTo>
                  <a:pt x="12148" y="6134074"/>
                  <a:pt x="7194" y="6096735"/>
                  <a:pt x="2622" y="6059396"/>
                </a:cubicBezTo>
                <a:lnTo>
                  <a:pt x="0" y="6041768"/>
                </a:lnTo>
                <a:lnTo>
                  <a:pt x="0" y="6000936"/>
                </a:lnTo>
                <a:lnTo>
                  <a:pt x="3670" y="5957594"/>
                </a:lnTo>
                <a:lnTo>
                  <a:pt x="0" y="5912510"/>
                </a:lnTo>
                <a:lnTo>
                  <a:pt x="0" y="5886400"/>
                </a:lnTo>
                <a:lnTo>
                  <a:pt x="1098" y="5864317"/>
                </a:lnTo>
                <a:cubicBezTo>
                  <a:pt x="7576" y="5839360"/>
                  <a:pt x="16720" y="5815168"/>
                  <a:pt x="24720" y="5790591"/>
                </a:cubicBezTo>
                <a:cubicBezTo>
                  <a:pt x="25672" y="5787923"/>
                  <a:pt x="25864" y="5784685"/>
                  <a:pt x="26434" y="5781829"/>
                </a:cubicBezTo>
                <a:cubicBezTo>
                  <a:pt x="29675" y="5765634"/>
                  <a:pt x="32913" y="5749633"/>
                  <a:pt x="35771" y="5733439"/>
                </a:cubicBezTo>
                <a:cubicBezTo>
                  <a:pt x="37295" y="5724677"/>
                  <a:pt x="37485" y="5715722"/>
                  <a:pt x="38819" y="5706958"/>
                </a:cubicBezTo>
                <a:cubicBezTo>
                  <a:pt x="44153" y="5673049"/>
                  <a:pt x="35199" y="5635710"/>
                  <a:pt x="58250" y="5606371"/>
                </a:cubicBezTo>
                <a:cubicBezTo>
                  <a:pt x="73110" y="5587320"/>
                  <a:pt x="69680" y="5568841"/>
                  <a:pt x="67394" y="5548459"/>
                </a:cubicBezTo>
                <a:cubicBezTo>
                  <a:pt x="65680" y="5533026"/>
                  <a:pt x="66252" y="5517214"/>
                  <a:pt x="66060" y="5501593"/>
                </a:cubicBezTo>
                <a:cubicBezTo>
                  <a:pt x="65490" y="5474160"/>
                  <a:pt x="65298" y="5446727"/>
                  <a:pt x="64346" y="5419294"/>
                </a:cubicBezTo>
                <a:cubicBezTo>
                  <a:pt x="63966" y="5410530"/>
                  <a:pt x="59202" y="5401578"/>
                  <a:pt x="59964" y="5393004"/>
                </a:cubicBezTo>
                <a:cubicBezTo>
                  <a:pt x="63584" y="5353378"/>
                  <a:pt x="69300" y="5313753"/>
                  <a:pt x="72538" y="5274128"/>
                </a:cubicBezTo>
                <a:cubicBezTo>
                  <a:pt x="74442" y="5251649"/>
                  <a:pt x="70824" y="5228596"/>
                  <a:pt x="73490" y="5206307"/>
                </a:cubicBezTo>
                <a:cubicBezTo>
                  <a:pt x="76538" y="5180590"/>
                  <a:pt x="84348" y="5155444"/>
                  <a:pt x="89113" y="5129915"/>
                </a:cubicBezTo>
                <a:cubicBezTo>
                  <a:pt x="90445" y="5122866"/>
                  <a:pt x="88731" y="5115056"/>
                  <a:pt x="88351" y="5107626"/>
                </a:cubicBezTo>
                <a:cubicBezTo>
                  <a:pt x="87968" y="5099244"/>
                  <a:pt x="87206" y="5091051"/>
                  <a:pt x="87016" y="5082669"/>
                </a:cubicBezTo>
                <a:cubicBezTo>
                  <a:pt x="86634" y="5057140"/>
                  <a:pt x="87206" y="5031613"/>
                  <a:pt x="85872" y="5006085"/>
                </a:cubicBezTo>
                <a:cubicBezTo>
                  <a:pt x="85110" y="4990464"/>
                  <a:pt x="77300" y="4974081"/>
                  <a:pt x="80158" y="4959601"/>
                </a:cubicBezTo>
                <a:cubicBezTo>
                  <a:pt x="85682" y="4930074"/>
                  <a:pt x="73300" y="4900545"/>
                  <a:pt x="83586" y="4871018"/>
                </a:cubicBezTo>
                <a:cubicBezTo>
                  <a:pt x="86634" y="4861872"/>
                  <a:pt x="79014" y="4849299"/>
                  <a:pt x="78634" y="4838249"/>
                </a:cubicBezTo>
                <a:cubicBezTo>
                  <a:pt x="77682" y="4810626"/>
                  <a:pt x="77872" y="4783003"/>
                  <a:pt x="78062" y="4755380"/>
                </a:cubicBezTo>
                <a:cubicBezTo>
                  <a:pt x="78252" y="4730613"/>
                  <a:pt x="75586" y="4704894"/>
                  <a:pt x="80920" y="4681082"/>
                </a:cubicBezTo>
                <a:cubicBezTo>
                  <a:pt x="86634" y="4656125"/>
                  <a:pt x="85872" y="4633646"/>
                  <a:pt x="79396" y="4609451"/>
                </a:cubicBezTo>
                <a:cubicBezTo>
                  <a:pt x="75014" y="4592877"/>
                  <a:pt x="74442" y="4575350"/>
                  <a:pt x="73110" y="4558206"/>
                </a:cubicBezTo>
                <a:cubicBezTo>
                  <a:pt x="71586" y="4539727"/>
                  <a:pt x="75586" y="4519342"/>
                  <a:pt x="69300" y="4502578"/>
                </a:cubicBezTo>
                <a:cubicBezTo>
                  <a:pt x="50629" y="4452664"/>
                  <a:pt x="46629" y="4401418"/>
                  <a:pt x="46629" y="4349221"/>
                </a:cubicBezTo>
                <a:cubicBezTo>
                  <a:pt x="46629" y="4339694"/>
                  <a:pt x="49295" y="4329978"/>
                  <a:pt x="52153" y="4320836"/>
                </a:cubicBezTo>
                <a:cubicBezTo>
                  <a:pt x="69300" y="4267492"/>
                  <a:pt x="67776" y="4213960"/>
                  <a:pt x="57297" y="4159666"/>
                </a:cubicBezTo>
                <a:cubicBezTo>
                  <a:pt x="55011" y="4148426"/>
                  <a:pt x="54629" y="4135853"/>
                  <a:pt x="56915" y="4124613"/>
                </a:cubicBezTo>
                <a:cubicBezTo>
                  <a:pt x="63584" y="4092988"/>
                  <a:pt x="74634" y="4062317"/>
                  <a:pt x="79396" y="4030502"/>
                </a:cubicBezTo>
                <a:cubicBezTo>
                  <a:pt x="87206" y="3977924"/>
                  <a:pt x="60918" y="3932393"/>
                  <a:pt x="43771" y="3885337"/>
                </a:cubicBezTo>
                <a:cubicBezTo>
                  <a:pt x="31627" y="3851760"/>
                  <a:pt x="8016" y="3821934"/>
                  <a:pt x="426" y="3786776"/>
                </a:cubicBezTo>
                <a:lnTo>
                  <a:pt x="0" y="3773896"/>
                </a:lnTo>
                <a:lnTo>
                  <a:pt x="0" y="3393881"/>
                </a:lnTo>
                <a:lnTo>
                  <a:pt x="11838" y="3359515"/>
                </a:lnTo>
                <a:cubicBezTo>
                  <a:pt x="14434" y="3346204"/>
                  <a:pt x="14910" y="3332773"/>
                  <a:pt x="12910" y="3318770"/>
                </a:cubicBezTo>
                <a:cubicBezTo>
                  <a:pt x="12243" y="3314103"/>
                  <a:pt x="9909" y="3308769"/>
                  <a:pt x="6718" y="3304078"/>
                </a:cubicBezTo>
                <a:lnTo>
                  <a:pt x="0" y="3297656"/>
                </a:lnTo>
                <a:lnTo>
                  <a:pt x="0" y="3207866"/>
                </a:lnTo>
                <a:lnTo>
                  <a:pt x="15553" y="3186770"/>
                </a:lnTo>
                <a:cubicBezTo>
                  <a:pt x="28483" y="3162328"/>
                  <a:pt x="30484" y="3134646"/>
                  <a:pt x="36341" y="3107499"/>
                </a:cubicBezTo>
                <a:cubicBezTo>
                  <a:pt x="41105" y="3085402"/>
                  <a:pt x="41295" y="3064826"/>
                  <a:pt x="38057" y="3042727"/>
                </a:cubicBezTo>
                <a:cubicBezTo>
                  <a:pt x="30817" y="2994721"/>
                  <a:pt x="41105" y="2948046"/>
                  <a:pt x="54249" y="2901942"/>
                </a:cubicBezTo>
                <a:cubicBezTo>
                  <a:pt x="63012" y="2871461"/>
                  <a:pt x="68346" y="2840218"/>
                  <a:pt x="77300" y="2809929"/>
                </a:cubicBezTo>
                <a:cubicBezTo>
                  <a:pt x="84158" y="2787258"/>
                  <a:pt x="92351" y="2764589"/>
                  <a:pt x="103399" y="2743825"/>
                </a:cubicBezTo>
                <a:cubicBezTo>
                  <a:pt x="119594" y="2713722"/>
                  <a:pt x="143978" y="2687435"/>
                  <a:pt x="137500" y="2649142"/>
                </a:cubicBezTo>
                <a:cubicBezTo>
                  <a:pt x="131786" y="2615420"/>
                  <a:pt x="143786" y="2584941"/>
                  <a:pt x="155217" y="2554078"/>
                </a:cubicBezTo>
                <a:cubicBezTo>
                  <a:pt x="163599" y="2531408"/>
                  <a:pt x="172173" y="2508741"/>
                  <a:pt x="177507" y="2485306"/>
                </a:cubicBezTo>
                <a:cubicBezTo>
                  <a:pt x="183794" y="2457491"/>
                  <a:pt x="181126" y="2426058"/>
                  <a:pt x="192748" y="2401291"/>
                </a:cubicBezTo>
                <a:cubicBezTo>
                  <a:pt x="204940" y="2375382"/>
                  <a:pt x="196748" y="2353858"/>
                  <a:pt x="193318" y="2330805"/>
                </a:cubicBezTo>
                <a:cubicBezTo>
                  <a:pt x="187984" y="2294038"/>
                  <a:pt x="178077" y="2257458"/>
                  <a:pt x="190652" y="2220311"/>
                </a:cubicBezTo>
                <a:cubicBezTo>
                  <a:pt x="205892" y="2175162"/>
                  <a:pt x="222275" y="2130392"/>
                  <a:pt x="236753" y="2085053"/>
                </a:cubicBezTo>
                <a:cubicBezTo>
                  <a:pt x="242280" y="2067524"/>
                  <a:pt x="244566" y="2048667"/>
                  <a:pt x="247042" y="2030377"/>
                </a:cubicBezTo>
                <a:cubicBezTo>
                  <a:pt x="249138" y="2013042"/>
                  <a:pt x="243804" y="1992278"/>
                  <a:pt x="251804" y="1978939"/>
                </a:cubicBezTo>
                <a:cubicBezTo>
                  <a:pt x="272379" y="1944648"/>
                  <a:pt x="282475" y="1909407"/>
                  <a:pt x="282475" y="1869779"/>
                </a:cubicBezTo>
                <a:cubicBezTo>
                  <a:pt x="282475" y="1854919"/>
                  <a:pt x="291049" y="1840440"/>
                  <a:pt x="292573" y="1825392"/>
                </a:cubicBezTo>
                <a:cubicBezTo>
                  <a:pt x="294477" y="1804815"/>
                  <a:pt x="299622" y="1781193"/>
                  <a:pt x="292381" y="1763286"/>
                </a:cubicBezTo>
                <a:cubicBezTo>
                  <a:pt x="275237" y="1721184"/>
                  <a:pt x="289525" y="1687085"/>
                  <a:pt x="306480" y="1650316"/>
                </a:cubicBezTo>
                <a:cubicBezTo>
                  <a:pt x="323244" y="1614119"/>
                  <a:pt x="336579" y="1576018"/>
                  <a:pt x="347629" y="1537536"/>
                </a:cubicBezTo>
                <a:cubicBezTo>
                  <a:pt x="351629" y="1523058"/>
                  <a:pt x="344961" y="1505723"/>
                  <a:pt x="343629" y="1489719"/>
                </a:cubicBezTo>
                <a:cubicBezTo>
                  <a:pt x="343247" y="1484003"/>
                  <a:pt x="342675" y="1477716"/>
                  <a:pt x="344581" y="1472574"/>
                </a:cubicBezTo>
                <a:cubicBezTo>
                  <a:pt x="362870" y="1422853"/>
                  <a:pt x="376776" y="1372367"/>
                  <a:pt x="367252" y="1318455"/>
                </a:cubicBezTo>
                <a:cubicBezTo>
                  <a:pt x="366298" y="1313503"/>
                  <a:pt x="368394" y="1307977"/>
                  <a:pt x="369728" y="1303023"/>
                </a:cubicBezTo>
                <a:cubicBezTo>
                  <a:pt x="376586" y="1278828"/>
                  <a:pt x="387444" y="1255205"/>
                  <a:pt x="389921" y="1230632"/>
                </a:cubicBezTo>
                <a:cubicBezTo>
                  <a:pt x="396017" y="1170050"/>
                  <a:pt x="398495" y="1109090"/>
                  <a:pt x="402495" y="1048124"/>
                </a:cubicBezTo>
                <a:cubicBezTo>
                  <a:pt x="402685" y="1044314"/>
                  <a:pt x="402685" y="1040314"/>
                  <a:pt x="404019" y="1036886"/>
                </a:cubicBezTo>
                <a:cubicBezTo>
                  <a:pt x="412211" y="1014405"/>
                  <a:pt x="409543" y="994784"/>
                  <a:pt x="393923" y="975732"/>
                </a:cubicBezTo>
                <a:cubicBezTo>
                  <a:pt x="387064" y="967349"/>
                  <a:pt x="383444" y="955919"/>
                  <a:pt x="379634" y="945443"/>
                </a:cubicBezTo>
                <a:cubicBezTo>
                  <a:pt x="373918" y="930010"/>
                  <a:pt x="368394" y="914199"/>
                  <a:pt x="364774" y="898197"/>
                </a:cubicBezTo>
                <a:cubicBezTo>
                  <a:pt x="361346" y="882383"/>
                  <a:pt x="356583" y="865429"/>
                  <a:pt x="359250" y="850188"/>
                </a:cubicBezTo>
                <a:cubicBezTo>
                  <a:pt x="364012" y="822755"/>
                  <a:pt x="374680" y="796654"/>
                  <a:pt x="381730" y="769604"/>
                </a:cubicBezTo>
                <a:cubicBezTo>
                  <a:pt x="384206" y="760269"/>
                  <a:pt x="383824" y="749981"/>
                  <a:pt x="384016" y="740267"/>
                </a:cubicBezTo>
                <a:cubicBezTo>
                  <a:pt x="384586" y="717976"/>
                  <a:pt x="379062" y="695115"/>
                  <a:pt x="394875" y="674922"/>
                </a:cubicBezTo>
                <a:cubicBezTo>
                  <a:pt x="409733" y="656254"/>
                  <a:pt x="405353" y="637391"/>
                  <a:pt x="394113" y="617771"/>
                </a:cubicBezTo>
                <a:cubicBezTo>
                  <a:pt x="386110" y="603672"/>
                  <a:pt x="379824" y="587671"/>
                  <a:pt x="376776" y="571859"/>
                </a:cubicBezTo>
                <a:cubicBezTo>
                  <a:pt x="372586" y="550140"/>
                  <a:pt x="370870" y="528614"/>
                  <a:pt x="373348" y="505181"/>
                </a:cubicBezTo>
                <a:cubicBezTo>
                  <a:pt x="375062" y="488606"/>
                  <a:pt x="375824" y="475080"/>
                  <a:pt x="385920" y="462125"/>
                </a:cubicBezTo>
                <a:cubicBezTo>
                  <a:pt x="387444" y="460031"/>
                  <a:pt x="387826" y="456221"/>
                  <a:pt x="387634" y="453363"/>
                </a:cubicBezTo>
                <a:cubicBezTo>
                  <a:pt x="384396" y="415834"/>
                  <a:pt x="386110" y="378685"/>
                  <a:pt x="388399" y="340773"/>
                </a:cubicBezTo>
                <a:cubicBezTo>
                  <a:pt x="391445" y="292578"/>
                  <a:pt x="382492" y="241900"/>
                  <a:pt x="350487" y="200181"/>
                </a:cubicBezTo>
                <a:cubicBezTo>
                  <a:pt x="345723" y="194084"/>
                  <a:pt x="343629" y="184940"/>
                  <a:pt x="342485" y="176938"/>
                </a:cubicBezTo>
                <a:cubicBezTo>
                  <a:pt x="337533" y="139218"/>
                  <a:pt x="334103" y="101307"/>
                  <a:pt x="328579" y="63586"/>
                </a:cubicBezTo>
                <a:cubicBezTo>
                  <a:pt x="325530" y="43011"/>
                  <a:pt x="322862" y="21485"/>
                  <a:pt x="314480" y="2816"/>
                </a:cubicBez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8" name="Group 27">
            <a:extLst>
              <a:ext uri="{FF2B5EF4-FFF2-40B4-BE49-F238E27FC236}">
                <a16:creationId xmlns:a16="http://schemas.microsoft.com/office/drawing/2014/main" id="{69F15C97-C578-44B1-A153-FAD8314114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24" name="Freeform: Shape 23">
              <a:extLst>
                <a:ext uri="{FF2B5EF4-FFF2-40B4-BE49-F238E27FC236}">
                  <a16:creationId xmlns:a16="http://schemas.microsoft.com/office/drawing/2014/main" id="{7345C5AB-3960-434D-B3C8-076945B2D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9C422897-91F5-40F5-8DD7-5E4E8F500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656614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3BC52E2-A336-C58E-A3ED-E131701E70DC}"/>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i="1" kern="1200" dirty="0">
                <a:solidFill>
                  <a:schemeClr val="tx1"/>
                </a:solidFill>
                <a:latin typeface="+mj-lt"/>
                <a:ea typeface="+mj-ea"/>
                <a:cs typeface="+mj-cs"/>
              </a:rPr>
              <a:t>Poarch Creek Reservation Proactive Steps</a:t>
            </a:r>
          </a:p>
        </p:txBody>
      </p:sp>
      <p:sp>
        <p:nvSpPr>
          <p:cNvPr id="3" name="Content Placeholder 2">
            <a:extLst>
              <a:ext uri="{FF2B5EF4-FFF2-40B4-BE49-F238E27FC236}">
                <a16:creationId xmlns:a16="http://schemas.microsoft.com/office/drawing/2014/main" id="{DAB95552-8705-80DC-174B-BB719D57332E}"/>
              </a:ext>
            </a:extLst>
          </p:cNvPr>
          <p:cNvSpPr>
            <a:spLocks noGrp="1"/>
          </p:cNvSpPr>
          <p:nvPr>
            <p:ph idx="1"/>
          </p:nvPr>
        </p:nvSpPr>
        <p:spPr>
          <a:xfrm>
            <a:off x="838200" y="2010833"/>
            <a:ext cx="5096934" cy="4166130"/>
          </a:xfrm>
        </p:spPr>
        <p:txBody>
          <a:bodyPr vert="horz" lIns="91440" tIns="45720" rIns="91440" bIns="45720" rtlCol="0">
            <a:normAutofit/>
          </a:bodyPr>
          <a:lstStyle/>
          <a:p>
            <a:r>
              <a:rPr lang="en-US" sz="2000" dirty="0">
                <a:solidFill>
                  <a:srgbClr val="EECD17"/>
                </a:solidFill>
              </a:rPr>
              <a:t>Tornado Shelters</a:t>
            </a:r>
          </a:p>
          <a:p>
            <a:r>
              <a:rPr lang="en-US" sz="2000" dirty="0">
                <a:solidFill>
                  <a:srgbClr val="EECD17"/>
                </a:solidFill>
              </a:rPr>
              <a:t>Mass Notification Speaker Arrays</a:t>
            </a:r>
          </a:p>
          <a:p>
            <a:r>
              <a:rPr lang="en-US" sz="2000" dirty="0">
                <a:solidFill>
                  <a:srgbClr val="EECD17"/>
                </a:solidFill>
              </a:rPr>
              <a:t>WeatherCall / Edwards Fire Control System</a:t>
            </a:r>
          </a:p>
          <a:p>
            <a:r>
              <a:rPr lang="en-US" sz="2000" dirty="0">
                <a:solidFill>
                  <a:srgbClr val="EECD17"/>
                </a:solidFill>
              </a:rPr>
              <a:t>RapidCast</a:t>
            </a:r>
          </a:p>
          <a:p>
            <a:r>
              <a:rPr lang="en-US" sz="2000" dirty="0">
                <a:solidFill>
                  <a:srgbClr val="EECD17"/>
                </a:solidFill>
              </a:rPr>
              <a:t>Baron Saf-T-Net</a:t>
            </a:r>
          </a:p>
        </p:txBody>
      </p:sp>
      <p:sp>
        <p:nvSpPr>
          <p:cNvPr id="4" name="Content Placeholder 2">
            <a:extLst>
              <a:ext uri="{FF2B5EF4-FFF2-40B4-BE49-F238E27FC236}">
                <a16:creationId xmlns:a16="http://schemas.microsoft.com/office/drawing/2014/main" id="{CA3B2A09-A07C-8FC6-1B7A-B11CD8D227DA}"/>
              </a:ext>
            </a:extLst>
          </p:cNvPr>
          <p:cNvSpPr txBox="1">
            <a:spLocks/>
          </p:cNvSpPr>
          <p:nvPr/>
        </p:nvSpPr>
        <p:spPr>
          <a:xfrm>
            <a:off x="6256866" y="2010833"/>
            <a:ext cx="5096933" cy="4166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EECD17"/>
                </a:solidFill>
              </a:rPr>
              <a:t>National Weather Service (via Slack)</a:t>
            </a:r>
          </a:p>
          <a:p>
            <a:r>
              <a:rPr lang="en-US" sz="2000" dirty="0">
                <a:solidFill>
                  <a:srgbClr val="EECD17"/>
                </a:solidFill>
              </a:rPr>
              <a:t>Alabama EMA WebEOC</a:t>
            </a:r>
          </a:p>
          <a:p>
            <a:r>
              <a:rPr lang="en-US" sz="2000" dirty="0">
                <a:solidFill>
                  <a:srgbClr val="EECD17"/>
                </a:solidFill>
              </a:rPr>
              <a:t>P25 Radio Capability</a:t>
            </a:r>
          </a:p>
          <a:p>
            <a:r>
              <a:rPr lang="en-US" sz="2000" dirty="0">
                <a:solidFill>
                  <a:srgbClr val="EECD17"/>
                </a:solidFill>
              </a:rPr>
              <a:t>Training &amp; Exercises</a:t>
            </a:r>
          </a:p>
        </p:txBody>
      </p:sp>
    </p:spTree>
    <p:extLst>
      <p:ext uri="{BB962C8B-B14F-4D97-AF65-F5344CB8AC3E}">
        <p14:creationId xmlns:p14="http://schemas.microsoft.com/office/powerpoint/2010/main" val="994391012"/>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7CFE75F-6390-4A13-A32B-2AA295CCA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73B95A-A4AA-E4F2-B82F-EE3FE9BCE545}"/>
              </a:ext>
            </a:extLst>
          </p:cNvPr>
          <p:cNvSpPr>
            <a:spLocks noGrp="1"/>
          </p:cNvSpPr>
          <p:nvPr>
            <p:ph type="title"/>
          </p:nvPr>
        </p:nvSpPr>
        <p:spPr>
          <a:xfrm>
            <a:off x="4354513" y="841375"/>
            <a:ext cx="3505200" cy="3114698"/>
          </a:xfrm>
        </p:spPr>
        <p:txBody>
          <a:bodyPr vert="horz" lIns="91440" tIns="45720" rIns="91440" bIns="45720" rtlCol="0" anchor="b">
            <a:normAutofit/>
          </a:bodyPr>
          <a:lstStyle/>
          <a:p>
            <a:pPr algn="ctr"/>
            <a:r>
              <a:rPr lang="en-US" sz="5600" i="1" dirty="0">
                <a:solidFill>
                  <a:schemeClr val="bg1"/>
                </a:solidFill>
              </a:rPr>
              <a:t>Proactive Programs</a:t>
            </a:r>
          </a:p>
        </p:txBody>
      </p:sp>
      <p:grpSp>
        <p:nvGrpSpPr>
          <p:cNvPr id="13" name="Group 12">
            <a:extLst>
              <a:ext uri="{FF2B5EF4-FFF2-40B4-BE49-F238E27FC236}">
                <a16:creationId xmlns:a16="http://schemas.microsoft.com/office/drawing/2014/main" id="{B7BAEF06-AB74-442C-8C30-B88233FD83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grpSp>
          <p:nvGrpSpPr>
            <p:cNvPr id="14" name="Group 13">
              <a:extLst>
                <a:ext uri="{FF2B5EF4-FFF2-40B4-BE49-F238E27FC236}">
                  <a16:creationId xmlns:a16="http://schemas.microsoft.com/office/drawing/2014/main" id="{BDFD9AA5-A6A4-499F-BB09-5CD7F8145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18" name="Freeform: Shape 17">
                <a:extLst>
                  <a:ext uri="{FF2B5EF4-FFF2-40B4-BE49-F238E27FC236}">
                    <a16:creationId xmlns:a16="http://schemas.microsoft.com/office/drawing/2014/main" id="{5F499571-4EEA-4442-B71C-2972335B3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9FFC7284-7A71-4F33-AB06-E0D1EB1CA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C27F758D-B23C-459E-AD21-6621782C72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16" name="Freeform: Shape 15">
                <a:extLst>
                  <a:ext uri="{FF2B5EF4-FFF2-40B4-BE49-F238E27FC236}">
                    <a16:creationId xmlns:a16="http://schemas.microsoft.com/office/drawing/2014/main" id="{08DD5D69-A882-48D7-ACFB-68E2DC6B0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grpSp>
        <p:nvGrpSpPr>
          <p:cNvPr id="21" name="Group 20">
            <a:extLst>
              <a:ext uri="{FF2B5EF4-FFF2-40B4-BE49-F238E27FC236}">
                <a16:creationId xmlns:a16="http://schemas.microsoft.com/office/drawing/2014/main" id="{C9829185-6353-4E3C-B082-AA7F519391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4087640" cy="6858000"/>
            <a:chOff x="1" y="0"/>
            <a:chExt cx="4087640" cy="6858000"/>
          </a:xfrm>
          <a:effectLst>
            <a:outerShdw blurRad="381000" dist="152400" algn="ctr" rotWithShape="0">
              <a:srgbClr val="000000">
                <a:alpha val="10000"/>
              </a:srgbClr>
            </a:outerShdw>
          </a:effectLst>
        </p:grpSpPr>
        <p:grpSp>
          <p:nvGrpSpPr>
            <p:cNvPr id="22" name="Group 21">
              <a:extLst>
                <a:ext uri="{FF2B5EF4-FFF2-40B4-BE49-F238E27FC236}">
                  <a16:creationId xmlns:a16="http://schemas.microsoft.com/office/drawing/2014/main" id="{BB7BB359-8B77-484C-B9CD-6376139A3AB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26" name="Freeform: Shape 25">
                <a:extLst>
                  <a:ext uri="{FF2B5EF4-FFF2-40B4-BE49-F238E27FC236}">
                    <a16:creationId xmlns:a16="http://schemas.microsoft.com/office/drawing/2014/main" id="{AA96BE9D-5B3B-4CA9-8895-33FAA3804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7840E2BF-E954-4173-BF70-2DAE9E19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a:extLst>
                <a:ext uri="{FF2B5EF4-FFF2-40B4-BE49-F238E27FC236}">
                  <a16:creationId xmlns:a16="http://schemas.microsoft.com/office/drawing/2014/main" id="{3F125B5A-DFAC-4B6D-B14F-287F8C436AA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24" name="Freeform: Shape 23">
                <a:extLst>
                  <a:ext uri="{FF2B5EF4-FFF2-40B4-BE49-F238E27FC236}">
                    <a16:creationId xmlns:a16="http://schemas.microsoft.com/office/drawing/2014/main" id="{6AF4804F-69E5-479A-9F45-C0E463171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3CA5C733-38F9-4D36-A78D-0AB08CCBB5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pic>
        <p:nvPicPr>
          <p:cNvPr id="4" name="Picture 3">
            <a:extLst>
              <a:ext uri="{FF2B5EF4-FFF2-40B4-BE49-F238E27FC236}">
                <a16:creationId xmlns:a16="http://schemas.microsoft.com/office/drawing/2014/main" id="{FE2CEB8C-8FC6-3AEA-4D12-BCAE7F570646}"/>
              </a:ext>
            </a:extLst>
          </p:cNvPr>
          <p:cNvPicPr>
            <a:picLocks noChangeAspect="1"/>
          </p:cNvPicPr>
          <p:nvPr/>
        </p:nvPicPr>
        <p:blipFill>
          <a:blip r:embed="rId3"/>
          <a:stretch>
            <a:fillRect/>
          </a:stretch>
        </p:blipFill>
        <p:spPr>
          <a:xfrm>
            <a:off x="693652" y="112806"/>
            <a:ext cx="2598738" cy="3464982"/>
          </a:xfrm>
          <a:custGeom>
            <a:avLst/>
            <a:gdLst/>
            <a:ahLst/>
            <a:cxnLst/>
            <a:rect l="l" t="t" r="r" b="b"/>
            <a:pathLst>
              <a:path w="2619375" h="1860000">
                <a:moveTo>
                  <a:pt x="0" y="0"/>
                </a:moveTo>
                <a:lnTo>
                  <a:pt x="2619375" y="0"/>
                </a:lnTo>
                <a:lnTo>
                  <a:pt x="2619375" y="1860000"/>
                </a:lnTo>
                <a:lnTo>
                  <a:pt x="0" y="1860000"/>
                </a:lnTo>
                <a:close/>
              </a:path>
            </a:pathLst>
          </a:custGeom>
        </p:spPr>
      </p:pic>
      <p:pic>
        <p:nvPicPr>
          <p:cNvPr id="6" name="Picture 5">
            <a:extLst>
              <a:ext uri="{FF2B5EF4-FFF2-40B4-BE49-F238E27FC236}">
                <a16:creationId xmlns:a16="http://schemas.microsoft.com/office/drawing/2014/main" id="{44815A9E-67C0-05A3-62CD-3C89E2FD947E}"/>
              </a:ext>
            </a:extLst>
          </p:cNvPr>
          <p:cNvPicPr>
            <a:picLocks noChangeAspect="1"/>
          </p:cNvPicPr>
          <p:nvPr/>
        </p:nvPicPr>
        <p:blipFill>
          <a:blip r:embed="rId4"/>
          <a:stretch>
            <a:fillRect/>
          </a:stretch>
        </p:blipFill>
        <p:spPr>
          <a:xfrm>
            <a:off x="160641" y="5001767"/>
            <a:ext cx="1848996" cy="1732218"/>
          </a:xfrm>
          <a:custGeom>
            <a:avLst/>
            <a:gdLst/>
            <a:ahLst/>
            <a:cxnLst/>
            <a:rect l="l" t="t" r="r" b="b"/>
            <a:pathLst>
              <a:path w="2619375" h="1860000">
                <a:moveTo>
                  <a:pt x="0" y="0"/>
                </a:moveTo>
                <a:lnTo>
                  <a:pt x="2619375" y="0"/>
                </a:lnTo>
                <a:lnTo>
                  <a:pt x="2619375" y="1860000"/>
                </a:lnTo>
                <a:lnTo>
                  <a:pt x="0" y="1860000"/>
                </a:lnTo>
                <a:close/>
              </a:path>
            </a:pathLst>
          </a:custGeom>
        </p:spPr>
      </p:pic>
      <p:pic>
        <p:nvPicPr>
          <p:cNvPr id="5" name="Picture 4">
            <a:extLst>
              <a:ext uri="{FF2B5EF4-FFF2-40B4-BE49-F238E27FC236}">
                <a16:creationId xmlns:a16="http://schemas.microsoft.com/office/drawing/2014/main" id="{7F2A87D5-DADE-FCC2-8E1D-58043E58EE23}"/>
              </a:ext>
            </a:extLst>
          </p:cNvPr>
          <p:cNvPicPr>
            <a:picLocks noChangeAspect="1"/>
          </p:cNvPicPr>
          <p:nvPr/>
        </p:nvPicPr>
        <p:blipFill>
          <a:blip r:embed="rId5"/>
          <a:stretch>
            <a:fillRect/>
          </a:stretch>
        </p:blipFill>
        <p:spPr>
          <a:xfrm>
            <a:off x="7991688" y="4218935"/>
            <a:ext cx="4053634" cy="2543656"/>
          </a:xfrm>
          <a:prstGeom prst="rect">
            <a:avLst/>
          </a:prstGeom>
        </p:spPr>
      </p:pic>
      <p:pic>
        <p:nvPicPr>
          <p:cNvPr id="12" name="Picture 11">
            <a:extLst>
              <a:ext uri="{FF2B5EF4-FFF2-40B4-BE49-F238E27FC236}">
                <a16:creationId xmlns:a16="http://schemas.microsoft.com/office/drawing/2014/main" id="{856746C5-538B-DD5B-3CF6-3CCFC7A3928C}"/>
              </a:ext>
            </a:extLst>
          </p:cNvPr>
          <p:cNvPicPr>
            <a:picLocks noChangeAspect="1"/>
          </p:cNvPicPr>
          <p:nvPr/>
        </p:nvPicPr>
        <p:blipFill>
          <a:blip r:embed="rId6"/>
          <a:stretch>
            <a:fillRect/>
          </a:stretch>
        </p:blipFill>
        <p:spPr>
          <a:xfrm>
            <a:off x="10243991" y="112806"/>
            <a:ext cx="1734040" cy="1734040"/>
          </a:xfrm>
          <a:prstGeom prst="rect">
            <a:avLst/>
          </a:prstGeom>
        </p:spPr>
      </p:pic>
      <p:pic>
        <p:nvPicPr>
          <p:cNvPr id="20" name="Picture 19">
            <a:extLst>
              <a:ext uri="{FF2B5EF4-FFF2-40B4-BE49-F238E27FC236}">
                <a16:creationId xmlns:a16="http://schemas.microsoft.com/office/drawing/2014/main" id="{9BE3198E-D3A8-BCBA-43F4-C5F1530E4A83}"/>
              </a:ext>
            </a:extLst>
          </p:cNvPr>
          <p:cNvPicPr>
            <a:picLocks noChangeAspect="1"/>
          </p:cNvPicPr>
          <p:nvPr/>
        </p:nvPicPr>
        <p:blipFill>
          <a:blip r:embed="rId7"/>
          <a:stretch>
            <a:fillRect/>
          </a:stretch>
        </p:blipFill>
        <p:spPr>
          <a:xfrm>
            <a:off x="9677475" y="3291251"/>
            <a:ext cx="2133785" cy="573074"/>
          </a:xfrm>
          <a:prstGeom prst="rect">
            <a:avLst/>
          </a:prstGeom>
        </p:spPr>
      </p:pic>
      <p:pic>
        <p:nvPicPr>
          <p:cNvPr id="28" name="Picture 27">
            <a:extLst>
              <a:ext uri="{FF2B5EF4-FFF2-40B4-BE49-F238E27FC236}">
                <a16:creationId xmlns:a16="http://schemas.microsoft.com/office/drawing/2014/main" id="{D1FC6E59-0B0D-F4BB-E749-AF4C12DFAB99}"/>
              </a:ext>
            </a:extLst>
          </p:cNvPr>
          <p:cNvPicPr>
            <a:picLocks noChangeAspect="1"/>
          </p:cNvPicPr>
          <p:nvPr/>
        </p:nvPicPr>
        <p:blipFill>
          <a:blip r:embed="rId8"/>
          <a:stretch>
            <a:fillRect/>
          </a:stretch>
        </p:blipFill>
        <p:spPr>
          <a:xfrm>
            <a:off x="3119681" y="4306763"/>
            <a:ext cx="1444877" cy="1390008"/>
          </a:xfrm>
          <a:prstGeom prst="rect">
            <a:avLst/>
          </a:prstGeom>
        </p:spPr>
      </p:pic>
      <p:pic>
        <p:nvPicPr>
          <p:cNvPr id="29" name="Picture 28">
            <a:extLst>
              <a:ext uri="{FF2B5EF4-FFF2-40B4-BE49-F238E27FC236}">
                <a16:creationId xmlns:a16="http://schemas.microsoft.com/office/drawing/2014/main" id="{90CE07ED-A4D5-A5FC-4CC0-E731B5DCA411}"/>
              </a:ext>
            </a:extLst>
          </p:cNvPr>
          <p:cNvPicPr>
            <a:picLocks noChangeAspect="1"/>
          </p:cNvPicPr>
          <p:nvPr/>
        </p:nvPicPr>
        <p:blipFill>
          <a:blip r:embed="rId9"/>
          <a:stretch>
            <a:fillRect/>
          </a:stretch>
        </p:blipFill>
        <p:spPr>
          <a:xfrm>
            <a:off x="2712079" y="5696771"/>
            <a:ext cx="2353260" cy="469433"/>
          </a:xfrm>
          <a:prstGeom prst="rect">
            <a:avLst/>
          </a:prstGeom>
        </p:spPr>
      </p:pic>
    </p:spTree>
    <p:extLst>
      <p:ext uri="{BB962C8B-B14F-4D97-AF65-F5344CB8AC3E}">
        <p14:creationId xmlns:p14="http://schemas.microsoft.com/office/powerpoint/2010/main" val="2407511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B37CD314-3C25-CAC6-C846-9B0EF3403F92}"/>
              </a:ext>
            </a:extLst>
          </p:cNvPr>
          <p:cNvSpPr>
            <a:spLocks noGrp="1"/>
          </p:cNvSpPr>
          <p:nvPr>
            <p:ph type="title"/>
          </p:nvPr>
        </p:nvSpPr>
        <p:spPr>
          <a:xfrm>
            <a:off x="2399234" y="2073715"/>
            <a:ext cx="6935759" cy="2993042"/>
          </a:xfrm>
        </p:spPr>
        <p:txBody>
          <a:bodyPr vert="horz" lIns="91440" tIns="45720" rIns="91440" bIns="45720" rtlCol="0" anchor="ctr">
            <a:normAutofit/>
          </a:bodyPr>
          <a:lstStyle/>
          <a:p>
            <a:pPr algn="ctr"/>
            <a:r>
              <a:rPr lang="en-US" sz="8800" kern="1200" dirty="0">
                <a:solidFill>
                  <a:schemeClr val="bg1"/>
                </a:solidFill>
                <a:latin typeface="+mj-lt"/>
                <a:ea typeface="+mj-ea"/>
                <a:cs typeface="+mj-cs"/>
              </a:rPr>
              <a:t>Current Status</a:t>
            </a:r>
          </a:p>
        </p:txBody>
      </p:sp>
      <p:sp>
        <p:nvSpPr>
          <p:cNvPr id="9" name="Rectangle 8">
            <a:extLst>
              <a:ext uri="{FF2B5EF4-FFF2-40B4-BE49-F238E27FC236}">
                <a16:creationId xmlns:a16="http://schemas.microsoft.com/office/drawing/2014/main" id="{81BD432D-FAB3-4B5D-BF27-4DA7C75B3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E6D6B450-4278-45B8-88C7-C061710E3C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1883640"/>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4234A4C-A256-4139-A5F4-27078F0D67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5066757"/>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8507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ABEB11-F7E2-7620-46AE-6DB5814C0BBF}"/>
              </a:ext>
            </a:extLst>
          </p:cNvPr>
          <p:cNvSpPr>
            <a:spLocks noGrp="1"/>
          </p:cNvSpPr>
          <p:nvPr>
            <p:ph type="title"/>
          </p:nvPr>
        </p:nvSpPr>
        <p:spPr>
          <a:xfrm>
            <a:off x="908454" y="1360481"/>
            <a:ext cx="4605340" cy="2387600"/>
          </a:xfrm>
        </p:spPr>
        <p:txBody>
          <a:bodyPr vert="horz" lIns="91440" tIns="45720" rIns="91440" bIns="45720" rtlCol="0" anchor="b">
            <a:normAutofit/>
          </a:bodyPr>
          <a:lstStyle/>
          <a:p>
            <a:r>
              <a:rPr lang="en-US" sz="5000" i="1" kern="1200" dirty="0">
                <a:solidFill>
                  <a:srgbClr val="EECD17"/>
                </a:solidFill>
                <a:latin typeface="+mj-lt"/>
                <a:ea typeface="+mj-ea"/>
                <a:cs typeface="+mj-cs"/>
              </a:rPr>
              <a:t>Internal Structure</a:t>
            </a:r>
          </a:p>
        </p:txBody>
      </p:sp>
      <p:sp>
        <p:nvSpPr>
          <p:cNvPr id="11" name="Rectangle 1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E3225288-2766-FF3A-D921-1139C8665C38}"/>
              </a:ext>
            </a:extLst>
          </p:cNvPr>
          <p:cNvPicPr>
            <a:picLocks noChangeAspect="1"/>
          </p:cNvPicPr>
          <p:nvPr/>
        </p:nvPicPr>
        <p:blipFill>
          <a:blip r:embed="rId2">
            <a:alphaModFix/>
          </a:blip>
          <a:stretch>
            <a:fillRect/>
          </a:stretch>
        </p:blipFill>
        <p:spPr>
          <a:xfrm>
            <a:off x="4242819" y="682797"/>
            <a:ext cx="7086975" cy="5492406"/>
          </a:xfrm>
          <a:prstGeom prst="rect">
            <a:avLst/>
          </a:prstGeom>
        </p:spPr>
      </p:pic>
    </p:spTree>
    <p:extLst>
      <p:ext uri="{BB962C8B-B14F-4D97-AF65-F5344CB8AC3E}">
        <p14:creationId xmlns:p14="http://schemas.microsoft.com/office/powerpoint/2010/main" val="1194439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18414D-1626-4996-AACB-23D3DE45B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10FC30C3-5D74-5CAC-298F-3B84C5A65D40}"/>
              </a:ext>
            </a:extLst>
          </p:cNvPr>
          <p:cNvSpPr>
            <a:spLocks noGrp="1"/>
          </p:cNvSpPr>
          <p:nvPr>
            <p:ph type="title"/>
          </p:nvPr>
        </p:nvSpPr>
        <p:spPr>
          <a:xfrm>
            <a:off x="493161" y="707132"/>
            <a:ext cx="4998002" cy="2387600"/>
          </a:xfrm>
        </p:spPr>
        <p:txBody>
          <a:bodyPr vert="horz" lIns="91440" tIns="45720" rIns="91440" bIns="45720" rtlCol="0" anchor="b">
            <a:normAutofit/>
          </a:bodyPr>
          <a:lstStyle/>
          <a:p>
            <a:r>
              <a:rPr lang="en-US" i="1" kern="1200" dirty="0">
                <a:solidFill>
                  <a:srgbClr val="EECD17"/>
                </a:solidFill>
                <a:latin typeface="+mj-lt"/>
                <a:ea typeface="+mj-ea"/>
                <a:cs typeface="+mj-cs"/>
              </a:rPr>
              <a:t>Wind Creek Hospitality</a:t>
            </a:r>
          </a:p>
        </p:txBody>
      </p:sp>
      <p:pic>
        <p:nvPicPr>
          <p:cNvPr id="4" name="Picture 3" descr="A hotel with a flag in front of it&#10;&#10;Description automatically generated">
            <a:extLst>
              <a:ext uri="{FF2B5EF4-FFF2-40B4-BE49-F238E27FC236}">
                <a16:creationId xmlns:a16="http://schemas.microsoft.com/office/drawing/2014/main" id="{499A5835-3DD3-A66E-EA5E-D68EF2131E3D}"/>
              </a:ext>
            </a:extLst>
          </p:cNvPr>
          <p:cNvPicPr>
            <a:picLocks noChangeAspect="1"/>
          </p:cNvPicPr>
          <p:nvPr/>
        </p:nvPicPr>
        <p:blipFill>
          <a:blip r:embed="rId2"/>
          <a:srcRect l="9207" r="28269" b="-2"/>
          <a:stretch/>
        </p:blipFill>
        <p:spPr>
          <a:xfrm>
            <a:off x="8955024" y="1"/>
            <a:ext cx="3236976" cy="3209924"/>
          </a:xfrm>
          <a:prstGeom prst="rect">
            <a:avLst/>
          </a:prstGeom>
        </p:spPr>
      </p:pic>
      <p:pic>
        <p:nvPicPr>
          <p:cNvPr id="6" name="Picture 5" descr="A building with a purple roof&#10;&#10;Description automatically generated">
            <a:extLst>
              <a:ext uri="{FF2B5EF4-FFF2-40B4-BE49-F238E27FC236}">
                <a16:creationId xmlns:a16="http://schemas.microsoft.com/office/drawing/2014/main" id="{F2491C99-F4B6-CBC8-83CD-A3723E702DCA}"/>
              </a:ext>
            </a:extLst>
          </p:cNvPr>
          <p:cNvPicPr>
            <a:picLocks noChangeAspect="1"/>
          </p:cNvPicPr>
          <p:nvPr/>
        </p:nvPicPr>
        <p:blipFill>
          <a:blip r:embed="rId3"/>
          <a:srcRect r="-1" b="14864"/>
          <a:stretch/>
        </p:blipFill>
        <p:spPr>
          <a:xfrm>
            <a:off x="5888626" y="3877406"/>
            <a:ext cx="5162942" cy="2922997"/>
          </a:xfrm>
          <a:prstGeom prst="rect">
            <a:avLst/>
          </a:prstGeom>
        </p:spPr>
      </p:pic>
      <p:pic>
        <p:nvPicPr>
          <p:cNvPr id="5" name="Picture 4" descr="A building with lights on the top&#10;&#10;Description automatically generated">
            <a:extLst>
              <a:ext uri="{FF2B5EF4-FFF2-40B4-BE49-F238E27FC236}">
                <a16:creationId xmlns:a16="http://schemas.microsoft.com/office/drawing/2014/main" id="{F9BEE5DF-1E2C-BE30-6E48-F677F01C1E85}"/>
              </a:ext>
            </a:extLst>
          </p:cNvPr>
          <p:cNvPicPr>
            <a:picLocks noChangeAspect="1"/>
          </p:cNvPicPr>
          <p:nvPr/>
        </p:nvPicPr>
        <p:blipFill>
          <a:blip r:embed="rId4"/>
          <a:srcRect l="9494" r="-3" b="-3"/>
          <a:stretch/>
        </p:blipFill>
        <p:spPr>
          <a:xfrm>
            <a:off x="5393241" y="-1"/>
            <a:ext cx="3236976" cy="3209922"/>
          </a:xfrm>
          <a:prstGeom prst="rect">
            <a:avLst/>
          </a:prstGeom>
        </p:spPr>
      </p:pic>
      <p:sp>
        <p:nvSpPr>
          <p:cNvPr id="13" name="Rectangle 12">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28875" y="3209925"/>
            <a:ext cx="976312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E434192-A177-C9DC-A8CB-F4FC6896309A}"/>
              </a:ext>
            </a:extLst>
          </p:cNvPr>
          <p:cNvPicPr>
            <a:picLocks noChangeAspect="1"/>
          </p:cNvPicPr>
          <p:nvPr/>
        </p:nvPicPr>
        <p:blipFill>
          <a:blip r:embed="rId5"/>
          <a:stretch>
            <a:fillRect/>
          </a:stretch>
        </p:blipFill>
        <p:spPr>
          <a:xfrm>
            <a:off x="9639693" y="3209823"/>
            <a:ext cx="1743607" cy="377985"/>
          </a:xfrm>
          <a:prstGeom prst="rect">
            <a:avLst/>
          </a:prstGeom>
        </p:spPr>
      </p:pic>
      <p:pic>
        <p:nvPicPr>
          <p:cNvPr id="8" name="Picture 7">
            <a:extLst>
              <a:ext uri="{FF2B5EF4-FFF2-40B4-BE49-F238E27FC236}">
                <a16:creationId xmlns:a16="http://schemas.microsoft.com/office/drawing/2014/main" id="{405F3471-FA21-A370-B0BE-E87CB234A24F}"/>
              </a:ext>
            </a:extLst>
          </p:cNvPr>
          <p:cNvPicPr>
            <a:picLocks noChangeAspect="1"/>
          </p:cNvPicPr>
          <p:nvPr/>
        </p:nvPicPr>
        <p:blipFill>
          <a:blip r:embed="rId6"/>
          <a:stretch>
            <a:fillRect/>
          </a:stretch>
        </p:blipFill>
        <p:spPr>
          <a:xfrm>
            <a:off x="5964424" y="3203629"/>
            <a:ext cx="2505673" cy="384081"/>
          </a:xfrm>
          <a:prstGeom prst="rect">
            <a:avLst/>
          </a:prstGeom>
        </p:spPr>
      </p:pic>
      <p:pic>
        <p:nvPicPr>
          <p:cNvPr id="9" name="Picture 8">
            <a:extLst>
              <a:ext uri="{FF2B5EF4-FFF2-40B4-BE49-F238E27FC236}">
                <a16:creationId xmlns:a16="http://schemas.microsoft.com/office/drawing/2014/main" id="{0B44992C-50DC-7014-104C-B4B3AF0E7898}"/>
              </a:ext>
            </a:extLst>
          </p:cNvPr>
          <p:cNvPicPr>
            <a:picLocks noChangeAspect="1"/>
          </p:cNvPicPr>
          <p:nvPr/>
        </p:nvPicPr>
        <p:blipFill>
          <a:blip r:embed="rId7"/>
          <a:stretch>
            <a:fillRect/>
          </a:stretch>
        </p:blipFill>
        <p:spPr>
          <a:xfrm>
            <a:off x="7563324" y="3587610"/>
            <a:ext cx="2133785" cy="377985"/>
          </a:xfrm>
          <a:prstGeom prst="rect">
            <a:avLst/>
          </a:prstGeom>
        </p:spPr>
      </p:pic>
    </p:spTree>
    <p:extLst>
      <p:ext uri="{BB962C8B-B14F-4D97-AF65-F5344CB8AC3E}">
        <p14:creationId xmlns:p14="http://schemas.microsoft.com/office/powerpoint/2010/main" val="3404082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53E2925-9D2F-4436-8D47-E7C1C57032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A50D41-0849-4149-649B-3D6D8FBEB58C}"/>
              </a:ext>
            </a:extLst>
          </p:cNvPr>
          <p:cNvSpPr>
            <a:spLocks noGrp="1"/>
          </p:cNvSpPr>
          <p:nvPr>
            <p:ph type="title"/>
          </p:nvPr>
        </p:nvSpPr>
        <p:spPr>
          <a:xfrm>
            <a:off x="838199" y="2243581"/>
            <a:ext cx="10518776" cy="2308324"/>
          </a:xfrm>
        </p:spPr>
        <p:txBody>
          <a:bodyPr vert="horz" wrap="square" lIns="91440" tIns="45720" rIns="91440" bIns="45720" rtlCol="0" anchor="b">
            <a:normAutofit/>
          </a:bodyPr>
          <a:lstStyle/>
          <a:p>
            <a:r>
              <a:rPr lang="en-US" sz="7200" kern="1200" dirty="0">
                <a:solidFill>
                  <a:schemeClr val="bg1"/>
                </a:solidFill>
                <a:latin typeface="+mj-lt"/>
                <a:ea typeface="+mj-ea"/>
                <a:cs typeface="+mj-cs"/>
              </a:rPr>
              <a:t>Future Directions</a:t>
            </a:r>
          </a:p>
        </p:txBody>
      </p:sp>
      <p:grpSp>
        <p:nvGrpSpPr>
          <p:cNvPr id="9" name="Group 8">
            <a:extLst>
              <a:ext uri="{FF2B5EF4-FFF2-40B4-BE49-F238E27FC236}">
                <a16:creationId xmlns:a16="http://schemas.microsoft.com/office/drawing/2014/main" id="{D1A188E4-F255-43D0-92CC-3CF3D77012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9637211" cy="1649863"/>
            <a:chOff x="1" y="1"/>
            <a:chExt cx="9637211" cy="1649863"/>
          </a:xfrm>
          <a:effectLst>
            <a:outerShdw blurRad="381000" dist="152400" dir="5400000" algn="t" rotWithShape="0">
              <a:prstClr val="black">
                <a:alpha val="20000"/>
              </a:prstClr>
            </a:outerShdw>
          </a:effectLst>
        </p:grpSpPr>
        <p:sp>
          <p:nvSpPr>
            <p:cNvPr id="10" name="Freeform: Shape 9">
              <a:extLst>
                <a:ext uri="{FF2B5EF4-FFF2-40B4-BE49-F238E27FC236}">
                  <a16:creationId xmlns:a16="http://schemas.microsoft.com/office/drawing/2014/main" id="{C771FCDE-112A-4324-B49A-CA94CBA7E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637211" cy="1649863"/>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AE56EED7-40A9-4EAF-B230-108CC384E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637211" cy="1649863"/>
            </a:xfrm>
            <a:custGeom>
              <a:avLst/>
              <a:gdLst>
                <a:gd name="connsiteX0" fmla="*/ 2468659 w 9637211"/>
                <a:gd name="connsiteY0" fmla="*/ 1380297 h 1649863"/>
                <a:gd name="connsiteX1" fmla="*/ 2460722 w 9637211"/>
                <a:gd name="connsiteY1" fmla="*/ 1390272 h 1649863"/>
                <a:gd name="connsiteX2" fmla="*/ 2446257 w 9637211"/>
                <a:gd name="connsiteY2" fmla="*/ 1406498 h 1649863"/>
                <a:gd name="connsiteX3" fmla="*/ 2427494 w 9637211"/>
                <a:gd name="connsiteY3" fmla="*/ 1415356 h 1649863"/>
                <a:gd name="connsiteX4" fmla="*/ 2460722 w 9637211"/>
                <a:gd name="connsiteY4" fmla="*/ 1390272 h 1649863"/>
                <a:gd name="connsiteX5" fmla="*/ 5731745 w 9637211"/>
                <a:gd name="connsiteY5" fmla="*/ 1360489 h 1649863"/>
                <a:gd name="connsiteX6" fmla="*/ 5698179 w 9637211"/>
                <a:gd name="connsiteY6" fmla="*/ 1367442 h 1649863"/>
                <a:gd name="connsiteX7" fmla="*/ 5715901 w 9637211"/>
                <a:gd name="connsiteY7" fmla="*/ 1365274 h 1649863"/>
                <a:gd name="connsiteX8" fmla="*/ 5731745 w 9637211"/>
                <a:gd name="connsiteY8" fmla="*/ 1360489 h 1649863"/>
                <a:gd name="connsiteX9" fmla="*/ 5503859 w 9637211"/>
                <a:gd name="connsiteY9" fmla="*/ 1324849 h 1649863"/>
                <a:gd name="connsiteX10" fmla="*/ 5516994 w 9637211"/>
                <a:gd name="connsiteY10" fmla="*/ 1333353 h 1649863"/>
                <a:gd name="connsiteX11" fmla="*/ 5516994 w 9637211"/>
                <a:gd name="connsiteY11" fmla="*/ 1333352 h 1649863"/>
                <a:gd name="connsiteX12" fmla="*/ 4720031 w 9637211"/>
                <a:gd name="connsiteY12" fmla="*/ 1268958 h 1649863"/>
                <a:gd name="connsiteX13" fmla="*/ 4749955 w 9637211"/>
                <a:gd name="connsiteY13" fmla="*/ 1273114 h 1649863"/>
                <a:gd name="connsiteX14" fmla="*/ 4767388 w 9637211"/>
                <a:gd name="connsiteY14" fmla="*/ 1277477 h 1649863"/>
                <a:gd name="connsiteX15" fmla="*/ 4767531 w 9637211"/>
                <a:gd name="connsiteY15" fmla="*/ 1277513 h 1649863"/>
                <a:gd name="connsiteX16" fmla="*/ 4782965 w 9637211"/>
                <a:gd name="connsiteY16" fmla="*/ 1281578 h 1649863"/>
                <a:gd name="connsiteX17" fmla="*/ 4784809 w 9637211"/>
                <a:gd name="connsiteY17" fmla="*/ 1281832 h 1649863"/>
                <a:gd name="connsiteX18" fmla="*/ 4790792 w 9637211"/>
                <a:gd name="connsiteY18" fmla="*/ 1283327 h 1649863"/>
                <a:gd name="connsiteX19" fmla="*/ 4814638 w 9637211"/>
                <a:gd name="connsiteY19" fmla="*/ 1285937 h 1649863"/>
                <a:gd name="connsiteX20" fmla="*/ 4784809 w 9637211"/>
                <a:gd name="connsiteY20" fmla="*/ 1281832 h 1649863"/>
                <a:gd name="connsiteX21" fmla="*/ 4767531 w 9637211"/>
                <a:gd name="connsiteY21" fmla="*/ 1277513 h 1649863"/>
                <a:gd name="connsiteX22" fmla="*/ 4751799 w 9637211"/>
                <a:gd name="connsiteY22" fmla="*/ 1273370 h 1649863"/>
                <a:gd name="connsiteX23" fmla="*/ 4749955 w 9637211"/>
                <a:gd name="connsiteY23" fmla="*/ 1273114 h 1649863"/>
                <a:gd name="connsiteX24" fmla="*/ 4743957 w 9637211"/>
                <a:gd name="connsiteY24" fmla="*/ 1271612 h 1649863"/>
                <a:gd name="connsiteX25" fmla="*/ 4720031 w 9637211"/>
                <a:gd name="connsiteY25" fmla="*/ 1268958 h 1649863"/>
                <a:gd name="connsiteX26" fmla="*/ 3276840 w 9637211"/>
                <a:gd name="connsiteY26" fmla="*/ 1263985 h 1649863"/>
                <a:gd name="connsiteX27" fmla="*/ 3328341 w 9637211"/>
                <a:gd name="connsiteY27" fmla="*/ 1281473 h 1649863"/>
                <a:gd name="connsiteX28" fmla="*/ 3301810 w 9637211"/>
                <a:gd name="connsiteY28" fmla="*/ 1277386 h 1649863"/>
                <a:gd name="connsiteX29" fmla="*/ 3276840 w 9637211"/>
                <a:gd name="connsiteY29" fmla="*/ 1263985 h 1649863"/>
                <a:gd name="connsiteX30" fmla="*/ 3519760 w 9637211"/>
                <a:gd name="connsiteY30" fmla="*/ 1250994 h 1649863"/>
                <a:gd name="connsiteX31" fmla="*/ 3503255 w 9637211"/>
                <a:gd name="connsiteY31" fmla="*/ 1251147 h 1649863"/>
                <a:gd name="connsiteX32" fmla="*/ 3519760 w 9637211"/>
                <a:gd name="connsiteY32" fmla="*/ 1250994 h 1649863"/>
                <a:gd name="connsiteX33" fmla="*/ 3537011 w 9637211"/>
                <a:gd name="connsiteY33" fmla="*/ 1257249 h 1649863"/>
                <a:gd name="connsiteX34" fmla="*/ 3519760 w 9637211"/>
                <a:gd name="connsiteY34" fmla="*/ 1250994 h 1649863"/>
                <a:gd name="connsiteX35" fmla="*/ 5038723 w 9637211"/>
                <a:gd name="connsiteY35" fmla="*/ 1229019 h 1649863"/>
                <a:gd name="connsiteX36" fmla="*/ 5009340 w 9637211"/>
                <a:gd name="connsiteY36" fmla="*/ 1231627 h 1649863"/>
                <a:gd name="connsiteX37" fmla="*/ 5069905 w 9637211"/>
                <a:gd name="connsiteY37" fmla="*/ 1231533 h 1649863"/>
                <a:gd name="connsiteX38" fmla="*/ 5038723 w 9637211"/>
                <a:gd name="connsiteY38" fmla="*/ 1229019 h 1649863"/>
                <a:gd name="connsiteX39" fmla="*/ 6274350 w 9637211"/>
                <a:gd name="connsiteY39" fmla="*/ 1198579 h 1649863"/>
                <a:gd name="connsiteX40" fmla="*/ 6274350 w 9637211"/>
                <a:gd name="connsiteY40" fmla="*/ 1198580 h 1649863"/>
                <a:gd name="connsiteX41" fmla="*/ 6299734 w 9637211"/>
                <a:gd name="connsiteY41" fmla="*/ 1215874 h 1649863"/>
                <a:gd name="connsiteX42" fmla="*/ 6274350 w 9637211"/>
                <a:gd name="connsiteY42" fmla="*/ 1198579 h 1649863"/>
                <a:gd name="connsiteX43" fmla="*/ 284014 w 9637211"/>
                <a:gd name="connsiteY43" fmla="*/ 1083637 h 1649863"/>
                <a:gd name="connsiteX44" fmla="*/ 274455 w 9637211"/>
                <a:gd name="connsiteY44" fmla="*/ 1086842 h 1649863"/>
                <a:gd name="connsiteX45" fmla="*/ 233501 w 9637211"/>
                <a:gd name="connsiteY45" fmla="*/ 1096794 h 1649863"/>
                <a:gd name="connsiteX46" fmla="*/ 274456 w 9637211"/>
                <a:gd name="connsiteY46" fmla="*/ 1086842 h 1649863"/>
                <a:gd name="connsiteX47" fmla="*/ 691166 w 9637211"/>
                <a:gd name="connsiteY47" fmla="*/ 1081917 h 1649863"/>
                <a:gd name="connsiteX48" fmla="*/ 677191 w 9637211"/>
                <a:gd name="connsiteY48" fmla="*/ 1087044 h 1649863"/>
                <a:gd name="connsiteX49" fmla="*/ 632391 w 9637211"/>
                <a:gd name="connsiteY49" fmla="*/ 1110922 h 1649863"/>
                <a:gd name="connsiteX50" fmla="*/ 677192 w 9637211"/>
                <a:gd name="connsiteY50" fmla="*/ 1087044 h 1649863"/>
                <a:gd name="connsiteX51" fmla="*/ 428044 w 9637211"/>
                <a:gd name="connsiteY51" fmla="*/ 1067823 h 1649863"/>
                <a:gd name="connsiteX52" fmla="*/ 479634 w 9637211"/>
                <a:gd name="connsiteY52" fmla="*/ 1077452 h 1649863"/>
                <a:gd name="connsiteX53" fmla="*/ 428044 w 9637211"/>
                <a:gd name="connsiteY53" fmla="*/ 1067823 h 1649863"/>
                <a:gd name="connsiteX54" fmla="*/ 7445292 w 9637211"/>
                <a:gd name="connsiteY54" fmla="*/ 757632 h 1649863"/>
                <a:gd name="connsiteX55" fmla="*/ 7466390 w 9637211"/>
                <a:gd name="connsiteY55" fmla="*/ 768915 h 1649863"/>
                <a:gd name="connsiteX56" fmla="*/ 7474827 w 9637211"/>
                <a:gd name="connsiteY56" fmla="*/ 771226 h 1649863"/>
                <a:gd name="connsiteX57" fmla="*/ 7466391 w 9637211"/>
                <a:gd name="connsiteY57" fmla="*/ 768915 h 1649863"/>
                <a:gd name="connsiteX58" fmla="*/ 7445292 w 9637211"/>
                <a:gd name="connsiteY58" fmla="*/ 757632 h 1649863"/>
                <a:gd name="connsiteX59" fmla="*/ 0 w 9637211"/>
                <a:gd name="connsiteY59" fmla="*/ 0 h 1649863"/>
                <a:gd name="connsiteX60" fmla="*/ 9637211 w 9637211"/>
                <a:gd name="connsiteY60" fmla="*/ 0 h 1649863"/>
                <a:gd name="connsiteX61" fmla="*/ 9583319 w 9637211"/>
                <a:gd name="connsiteY61" fmla="*/ 32146 h 1649863"/>
                <a:gd name="connsiteX62" fmla="*/ 9493665 w 9637211"/>
                <a:gd name="connsiteY62" fmla="*/ 112426 h 1649863"/>
                <a:gd name="connsiteX63" fmla="*/ 9457156 w 9637211"/>
                <a:gd name="connsiteY63" fmla="*/ 155303 h 1649863"/>
                <a:gd name="connsiteX64" fmla="*/ 9377643 w 9637211"/>
                <a:gd name="connsiteY64" fmla="*/ 187228 h 1649863"/>
                <a:gd name="connsiteX65" fmla="*/ 9292088 w 9637211"/>
                <a:gd name="connsiteY65" fmla="*/ 235295 h 1649863"/>
                <a:gd name="connsiteX66" fmla="*/ 9231985 w 9637211"/>
                <a:gd name="connsiteY66" fmla="*/ 281821 h 1649863"/>
                <a:gd name="connsiteX67" fmla="*/ 9185378 w 9637211"/>
                <a:gd name="connsiteY67" fmla="*/ 313259 h 1649863"/>
                <a:gd name="connsiteX68" fmla="*/ 9118948 w 9637211"/>
                <a:gd name="connsiteY68" fmla="*/ 345810 h 1649863"/>
                <a:gd name="connsiteX69" fmla="*/ 9052763 w 9637211"/>
                <a:gd name="connsiteY69" fmla="*/ 387450 h 1649863"/>
                <a:gd name="connsiteX70" fmla="*/ 9020858 w 9637211"/>
                <a:gd name="connsiteY70" fmla="*/ 412686 h 1649863"/>
                <a:gd name="connsiteX71" fmla="*/ 8958799 w 9637211"/>
                <a:gd name="connsiteY71" fmla="*/ 455068 h 1649863"/>
                <a:gd name="connsiteX72" fmla="*/ 8894669 w 9637211"/>
                <a:gd name="connsiteY72" fmla="*/ 494884 h 1649863"/>
                <a:gd name="connsiteX73" fmla="*/ 8772871 w 9637211"/>
                <a:gd name="connsiteY73" fmla="*/ 542815 h 1649863"/>
                <a:gd name="connsiteX74" fmla="*/ 8663102 w 9637211"/>
                <a:gd name="connsiteY74" fmla="*/ 609939 h 1649863"/>
                <a:gd name="connsiteX75" fmla="*/ 8575858 w 9637211"/>
                <a:gd name="connsiteY75" fmla="*/ 659344 h 1649863"/>
                <a:gd name="connsiteX76" fmla="*/ 8525191 w 9637211"/>
                <a:gd name="connsiteY76" fmla="*/ 691449 h 1649863"/>
                <a:gd name="connsiteX77" fmla="*/ 8432740 w 9637211"/>
                <a:gd name="connsiteY77" fmla="*/ 762134 h 1649863"/>
                <a:gd name="connsiteX78" fmla="*/ 8287775 w 9637211"/>
                <a:gd name="connsiteY78" fmla="*/ 838802 h 1649863"/>
                <a:gd name="connsiteX79" fmla="*/ 8199975 w 9637211"/>
                <a:gd name="connsiteY79" fmla="*/ 880700 h 1649863"/>
                <a:gd name="connsiteX80" fmla="*/ 8009879 w 9637211"/>
                <a:gd name="connsiteY80" fmla="*/ 946676 h 1649863"/>
                <a:gd name="connsiteX81" fmla="*/ 7948650 w 9637211"/>
                <a:gd name="connsiteY81" fmla="*/ 969872 h 1649863"/>
                <a:gd name="connsiteX82" fmla="*/ 7878149 w 9637211"/>
                <a:gd name="connsiteY82" fmla="*/ 986611 h 1649863"/>
                <a:gd name="connsiteX83" fmla="*/ 7765368 w 9637211"/>
                <a:gd name="connsiteY83" fmla="*/ 1023592 h 1649863"/>
                <a:gd name="connsiteX84" fmla="*/ 7544827 w 9637211"/>
                <a:gd name="connsiteY84" fmla="*/ 1088525 h 1649863"/>
                <a:gd name="connsiteX85" fmla="*/ 7496243 w 9637211"/>
                <a:gd name="connsiteY85" fmla="*/ 1099185 h 1649863"/>
                <a:gd name="connsiteX86" fmla="*/ 7373131 w 9637211"/>
                <a:gd name="connsiteY86" fmla="*/ 1140118 h 1649863"/>
                <a:gd name="connsiteX87" fmla="*/ 7299425 w 9637211"/>
                <a:gd name="connsiteY87" fmla="*/ 1167211 h 1649863"/>
                <a:gd name="connsiteX88" fmla="*/ 7238066 w 9637211"/>
                <a:gd name="connsiteY88" fmla="*/ 1183666 h 1649863"/>
                <a:gd name="connsiteX89" fmla="*/ 7183552 w 9637211"/>
                <a:gd name="connsiteY89" fmla="*/ 1192571 h 1649863"/>
                <a:gd name="connsiteX90" fmla="*/ 7040813 w 9637211"/>
                <a:gd name="connsiteY90" fmla="*/ 1230525 h 1649863"/>
                <a:gd name="connsiteX91" fmla="*/ 6983864 w 9637211"/>
                <a:gd name="connsiteY91" fmla="*/ 1245513 h 1649863"/>
                <a:gd name="connsiteX92" fmla="*/ 6836601 w 9637211"/>
                <a:gd name="connsiteY92" fmla="*/ 1294672 h 1649863"/>
                <a:gd name="connsiteX93" fmla="*/ 6711393 w 9637211"/>
                <a:gd name="connsiteY93" fmla="*/ 1328485 h 1649863"/>
                <a:gd name="connsiteX94" fmla="*/ 6659164 w 9637211"/>
                <a:gd name="connsiteY94" fmla="*/ 1344343 h 1649863"/>
                <a:gd name="connsiteX95" fmla="*/ 6539327 w 9637211"/>
                <a:gd name="connsiteY95" fmla="*/ 1372405 h 1649863"/>
                <a:gd name="connsiteX96" fmla="*/ 6471659 w 9637211"/>
                <a:gd name="connsiteY96" fmla="*/ 1391362 h 1649863"/>
                <a:gd name="connsiteX97" fmla="*/ 6305536 w 9637211"/>
                <a:gd name="connsiteY97" fmla="*/ 1417103 h 1649863"/>
                <a:gd name="connsiteX98" fmla="*/ 6133939 w 9637211"/>
                <a:gd name="connsiteY98" fmla="*/ 1442481 h 1649863"/>
                <a:gd name="connsiteX99" fmla="*/ 6039547 w 9637211"/>
                <a:gd name="connsiteY99" fmla="*/ 1452681 h 1649863"/>
                <a:gd name="connsiteX100" fmla="*/ 5957366 w 9637211"/>
                <a:gd name="connsiteY100" fmla="*/ 1465590 h 1649863"/>
                <a:gd name="connsiteX101" fmla="*/ 5885715 w 9637211"/>
                <a:gd name="connsiteY101" fmla="*/ 1474694 h 1649863"/>
                <a:gd name="connsiteX102" fmla="*/ 5771774 w 9637211"/>
                <a:gd name="connsiteY102" fmla="*/ 1491643 h 1649863"/>
                <a:gd name="connsiteX103" fmla="*/ 5724294 w 9637211"/>
                <a:gd name="connsiteY103" fmla="*/ 1496914 h 1649863"/>
                <a:gd name="connsiteX104" fmla="*/ 5611931 w 9637211"/>
                <a:gd name="connsiteY104" fmla="*/ 1502173 h 1649863"/>
                <a:gd name="connsiteX105" fmla="*/ 5572785 w 9637211"/>
                <a:gd name="connsiteY105" fmla="*/ 1502492 h 1649863"/>
                <a:gd name="connsiteX106" fmla="*/ 5496622 w 9637211"/>
                <a:gd name="connsiteY106" fmla="*/ 1486703 h 1649863"/>
                <a:gd name="connsiteX107" fmla="*/ 5487614 w 9637211"/>
                <a:gd name="connsiteY107" fmla="*/ 1485725 h 1649863"/>
                <a:gd name="connsiteX108" fmla="*/ 5437869 w 9637211"/>
                <a:gd name="connsiteY108" fmla="*/ 1480432 h 1649863"/>
                <a:gd name="connsiteX109" fmla="*/ 5410729 w 9637211"/>
                <a:gd name="connsiteY109" fmla="*/ 1479229 h 1649863"/>
                <a:gd name="connsiteX110" fmla="*/ 5307325 w 9637211"/>
                <a:gd name="connsiteY110" fmla="*/ 1468207 h 1649863"/>
                <a:gd name="connsiteX111" fmla="*/ 5247871 w 9637211"/>
                <a:gd name="connsiteY111" fmla="*/ 1463540 h 1649863"/>
                <a:gd name="connsiteX112" fmla="*/ 5200105 w 9637211"/>
                <a:gd name="connsiteY112" fmla="*/ 1466942 h 1649863"/>
                <a:gd name="connsiteX113" fmla="*/ 5116199 w 9637211"/>
                <a:gd name="connsiteY113" fmla="*/ 1472398 h 1649863"/>
                <a:gd name="connsiteX114" fmla="*/ 5089547 w 9637211"/>
                <a:gd name="connsiteY114" fmla="*/ 1477294 h 1649863"/>
                <a:gd name="connsiteX115" fmla="*/ 4967752 w 9637211"/>
                <a:gd name="connsiteY115" fmla="*/ 1472806 h 1649863"/>
                <a:gd name="connsiteX116" fmla="*/ 4898514 w 9637211"/>
                <a:gd name="connsiteY116" fmla="*/ 1475359 h 1649863"/>
                <a:gd name="connsiteX117" fmla="*/ 4819948 w 9637211"/>
                <a:gd name="connsiteY117" fmla="*/ 1466277 h 1649863"/>
                <a:gd name="connsiteX118" fmla="*/ 4797235 w 9637211"/>
                <a:gd name="connsiteY118" fmla="*/ 1467999 h 1649863"/>
                <a:gd name="connsiteX119" fmla="*/ 4771823 w 9637211"/>
                <a:gd name="connsiteY119" fmla="*/ 1470324 h 1649863"/>
                <a:gd name="connsiteX120" fmla="*/ 4693726 w 9637211"/>
                <a:gd name="connsiteY120" fmla="*/ 1475031 h 1649863"/>
                <a:gd name="connsiteX121" fmla="*/ 4646522 w 9637211"/>
                <a:gd name="connsiteY121" fmla="*/ 1482013 h 1649863"/>
                <a:gd name="connsiteX122" fmla="*/ 4556001 w 9637211"/>
                <a:gd name="connsiteY122" fmla="*/ 1483554 h 1649863"/>
                <a:gd name="connsiteX123" fmla="*/ 4522761 w 9637211"/>
                <a:gd name="connsiteY123" fmla="*/ 1489236 h 1649863"/>
                <a:gd name="connsiteX124" fmla="*/ 4438228 w 9637211"/>
                <a:gd name="connsiteY124" fmla="*/ 1493782 h 1649863"/>
                <a:gd name="connsiteX125" fmla="*/ 4362305 w 9637211"/>
                <a:gd name="connsiteY125" fmla="*/ 1495088 h 1649863"/>
                <a:gd name="connsiteX126" fmla="*/ 4289278 w 9637211"/>
                <a:gd name="connsiteY126" fmla="*/ 1499864 h 1649863"/>
                <a:gd name="connsiteX127" fmla="*/ 4237236 w 9637211"/>
                <a:gd name="connsiteY127" fmla="*/ 1507551 h 1649863"/>
                <a:gd name="connsiteX128" fmla="*/ 4180626 w 9637211"/>
                <a:gd name="connsiteY128" fmla="*/ 1513420 h 1649863"/>
                <a:gd name="connsiteX129" fmla="*/ 4025047 w 9637211"/>
                <a:gd name="connsiteY129" fmla="*/ 1539594 h 1649863"/>
                <a:gd name="connsiteX130" fmla="*/ 3995866 w 9637211"/>
                <a:gd name="connsiteY130" fmla="*/ 1536451 h 1649863"/>
                <a:gd name="connsiteX131" fmla="*/ 3831212 w 9637211"/>
                <a:gd name="connsiteY131" fmla="*/ 1540151 h 1649863"/>
                <a:gd name="connsiteX132" fmla="*/ 3795461 w 9637211"/>
                <a:gd name="connsiteY132" fmla="*/ 1542189 h 1649863"/>
                <a:gd name="connsiteX133" fmla="*/ 3698543 w 9637211"/>
                <a:gd name="connsiteY133" fmla="*/ 1528342 h 1649863"/>
                <a:gd name="connsiteX134" fmla="*/ 3551836 w 9637211"/>
                <a:gd name="connsiteY134" fmla="*/ 1564762 h 1649863"/>
                <a:gd name="connsiteX135" fmla="*/ 3415003 w 9637211"/>
                <a:gd name="connsiteY135" fmla="*/ 1608081 h 1649863"/>
                <a:gd name="connsiteX136" fmla="*/ 3397737 w 9637211"/>
                <a:gd name="connsiteY136" fmla="*/ 1613622 h 1649863"/>
                <a:gd name="connsiteX137" fmla="*/ 3348360 w 9637211"/>
                <a:gd name="connsiteY137" fmla="*/ 1624007 h 1649863"/>
                <a:gd name="connsiteX138" fmla="*/ 3286876 w 9637211"/>
                <a:gd name="connsiteY138" fmla="*/ 1629796 h 1649863"/>
                <a:gd name="connsiteX139" fmla="*/ 3247932 w 9637211"/>
                <a:gd name="connsiteY139" fmla="*/ 1635832 h 1649863"/>
                <a:gd name="connsiteX140" fmla="*/ 3244999 w 9637211"/>
                <a:gd name="connsiteY140" fmla="*/ 1636180 h 1649863"/>
                <a:gd name="connsiteX141" fmla="*/ 3184484 w 9637211"/>
                <a:gd name="connsiteY141" fmla="*/ 1639097 h 1649863"/>
                <a:gd name="connsiteX142" fmla="*/ 3177540 w 9637211"/>
                <a:gd name="connsiteY142" fmla="*/ 1638715 h 1649863"/>
                <a:gd name="connsiteX143" fmla="*/ 3146060 w 9637211"/>
                <a:gd name="connsiteY143" fmla="*/ 1634857 h 1649863"/>
                <a:gd name="connsiteX144" fmla="*/ 3057965 w 9637211"/>
                <a:gd name="connsiteY144" fmla="*/ 1626236 h 1649863"/>
                <a:gd name="connsiteX145" fmla="*/ 2974961 w 9637211"/>
                <a:gd name="connsiteY145" fmla="*/ 1617995 h 1649863"/>
                <a:gd name="connsiteX146" fmla="*/ 2949608 w 9637211"/>
                <a:gd name="connsiteY146" fmla="*/ 1633655 h 1649863"/>
                <a:gd name="connsiteX147" fmla="*/ 2909973 w 9637211"/>
                <a:gd name="connsiteY147" fmla="*/ 1648121 h 1649863"/>
                <a:gd name="connsiteX148" fmla="*/ 2864542 w 9637211"/>
                <a:gd name="connsiteY148" fmla="*/ 1635245 h 1649863"/>
                <a:gd name="connsiteX149" fmla="*/ 2758460 w 9637211"/>
                <a:gd name="connsiteY149" fmla="*/ 1609130 h 1649863"/>
                <a:gd name="connsiteX150" fmla="*/ 2692301 w 9637211"/>
                <a:gd name="connsiteY150" fmla="*/ 1610905 h 1649863"/>
                <a:gd name="connsiteX151" fmla="*/ 2548009 w 9637211"/>
                <a:gd name="connsiteY151" fmla="*/ 1604522 h 1649863"/>
                <a:gd name="connsiteX152" fmla="*/ 2453210 w 9637211"/>
                <a:gd name="connsiteY152" fmla="*/ 1590103 h 1649863"/>
                <a:gd name="connsiteX153" fmla="*/ 2384726 w 9637211"/>
                <a:gd name="connsiteY153" fmla="*/ 1571904 h 1649863"/>
                <a:gd name="connsiteX154" fmla="*/ 2286765 w 9637211"/>
                <a:gd name="connsiteY154" fmla="*/ 1548534 h 1649863"/>
                <a:gd name="connsiteX155" fmla="*/ 2189064 w 9637211"/>
                <a:gd name="connsiteY155" fmla="*/ 1538649 h 1649863"/>
                <a:gd name="connsiteX156" fmla="*/ 2118010 w 9637211"/>
                <a:gd name="connsiteY156" fmla="*/ 1523712 h 1649863"/>
                <a:gd name="connsiteX157" fmla="*/ 2031682 w 9637211"/>
                <a:gd name="connsiteY157" fmla="*/ 1515318 h 1649863"/>
                <a:gd name="connsiteX158" fmla="*/ 1959737 w 9637211"/>
                <a:gd name="connsiteY158" fmla="*/ 1518317 h 1649863"/>
                <a:gd name="connsiteX159" fmla="*/ 1847100 w 9637211"/>
                <a:gd name="connsiteY159" fmla="*/ 1525944 h 1649863"/>
                <a:gd name="connsiteX160" fmla="*/ 1707262 w 9637211"/>
                <a:gd name="connsiteY160" fmla="*/ 1494706 h 1649863"/>
                <a:gd name="connsiteX161" fmla="*/ 1651067 w 9637211"/>
                <a:gd name="connsiteY161" fmla="*/ 1488939 h 1649863"/>
                <a:gd name="connsiteX162" fmla="*/ 1598392 w 9637211"/>
                <a:gd name="connsiteY162" fmla="*/ 1487556 h 1649863"/>
                <a:gd name="connsiteX163" fmla="*/ 1485796 w 9637211"/>
                <a:gd name="connsiteY163" fmla="*/ 1467717 h 1649863"/>
                <a:gd name="connsiteX164" fmla="*/ 1440105 w 9637211"/>
                <a:gd name="connsiteY164" fmla="*/ 1461600 h 1649863"/>
                <a:gd name="connsiteX165" fmla="*/ 1376742 w 9637211"/>
                <a:gd name="connsiteY165" fmla="*/ 1464813 h 1649863"/>
                <a:gd name="connsiteX166" fmla="*/ 1260914 w 9637211"/>
                <a:gd name="connsiteY166" fmla="*/ 1458783 h 1649863"/>
                <a:gd name="connsiteX167" fmla="*/ 1144209 w 9637211"/>
                <a:gd name="connsiteY167" fmla="*/ 1430510 h 1649863"/>
                <a:gd name="connsiteX168" fmla="*/ 1095577 w 9637211"/>
                <a:gd name="connsiteY168" fmla="*/ 1436151 h 1649863"/>
                <a:gd name="connsiteX169" fmla="*/ 1078045 w 9637211"/>
                <a:gd name="connsiteY169" fmla="*/ 1436212 h 1649863"/>
                <a:gd name="connsiteX170" fmla="*/ 919891 w 9637211"/>
                <a:gd name="connsiteY170" fmla="*/ 1425160 h 1649863"/>
                <a:gd name="connsiteX171" fmla="*/ 904047 w 9637211"/>
                <a:gd name="connsiteY171" fmla="*/ 1423883 h 1649863"/>
                <a:gd name="connsiteX172" fmla="*/ 829382 w 9637211"/>
                <a:gd name="connsiteY172" fmla="*/ 1410847 h 1649863"/>
                <a:gd name="connsiteX173" fmla="*/ 642661 w 9637211"/>
                <a:gd name="connsiteY173" fmla="*/ 1409490 h 1649863"/>
                <a:gd name="connsiteX174" fmla="*/ 631134 w 9637211"/>
                <a:gd name="connsiteY174" fmla="*/ 1408791 h 1649863"/>
                <a:gd name="connsiteX175" fmla="*/ 569136 w 9637211"/>
                <a:gd name="connsiteY175" fmla="*/ 1420097 h 1649863"/>
                <a:gd name="connsiteX176" fmla="*/ 538796 w 9637211"/>
                <a:gd name="connsiteY176" fmla="*/ 1433330 h 1649863"/>
                <a:gd name="connsiteX177" fmla="*/ 491177 w 9637211"/>
                <a:gd name="connsiteY177" fmla="*/ 1447867 h 1649863"/>
                <a:gd name="connsiteX178" fmla="*/ 442411 w 9637211"/>
                <a:gd name="connsiteY178" fmla="*/ 1454770 h 1649863"/>
                <a:gd name="connsiteX179" fmla="*/ 359296 w 9637211"/>
                <a:gd name="connsiteY179" fmla="*/ 1440257 h 1649863"/>
                <a:gd name="connsiteX180" fmla="*/ 329271 w 9637211"/>
                <a:gd name="connsiteY180" fmla="*/ 1439821 h 1649863"/>
                <a:gd name="connsiteX181" fmla="*/ 262167 w 9637211"/>
                <a:gd name="connsiteY181" fmla="*/ 1434111 h 1649863"/>
                <a:gd name="connsiteX182" fmla="*/ 203882 w 9637211"/>
                <a:gd name="connsiteY182" fmla="*/ 1437548 h 1649863"/>
                <a:gd name="connsiteX183" fmla="*/ 157723 w 9637211"/>
                <a:gd name="connsiteY183" fmla="*/ 1454055 h 1649863"/>
                <a:gd name="connsiteX184" fmla="*/ 89823 w 9637211"/>
                <a:gd name="connsiteY184" fmla="*/ 1460153 h 1649863"/>
                <a:gd name="connsiteX185" fmla="*/ 45393 w 9637211"/>
                <a:gd name="connsiteY185" fmla="*/ 1451938 h 1649863"/>
                <a:gd name="connsiteX186" fmla="*/ 36385 w 9637211"/>
                <a:gd name="connsiteY186" fmla="*/ 1450960 h 1649863"/>
                <a:gd name="connsiteX187" fmla="*/ 0 w 9637211"/>
                <a:gd name="connsiteY187" fmla="*/ 1452514 h 164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9637211" h="1649863">
                  <a:moveTo>
                    <a:pt x="2468659" y="1380297"/>
                  </a:moveTo>
                  <a:lnTo>
                    <a:pt x="2460722" y="1390272"/>
                  </a:lnTo>
                  <a:cubicBezTo>
                    <a:pt x="2456661" y="1396980"/>
                    <a:pt x="2451818" y="1402354"/>
                    <a:pt x="2446257" y="1406498"/>
                  </a:cubicBezTo>
                  <a:lnTo>
                    <a:pt x="2427494" y="1415356"/>
                  </a:lnTo>
                  <a:cubicBezTo>
                    <a:pt x="2441349" y="1411764"/>
                    <a:pt x="2452601" y="1403689"/>
                    <a:pt x="2460722" y="1390272"/>
                  </a:cubicBezTo>
                  <a:close/>
                  <a:moveTo>
                    <a:pt x="5731745" y="1360489"/>
                  </a:moveTo>
                  <a:lnTo>
                    <a:pt x="5698179" y="1367442"/>
                  </a:lnTo>
                  <a:lnTo>
                    <a:pt x="5715901" y="1365274"/>
                  </a:lnTo>
                  <a:cubicBezTo>
                    <a:pt x="5721750" y="1364345"/>
                    <a:pt x="5727285" y="1362979"/>
                    <a:pt x="5731745" y="1360489"/>
                  </a:cubicBezTo>
                  <a:close/>
                  <a:moveTo>
                    <a:pt x="5503859" y="1324849"/>
                  </a:moveTo>
                  <a:lnTo>
                    <a:pt x="5516994" y="1333353"/>
                  </a:lnTo>
                  <a:lnTo>
                    <a:pt x="5516994" y="1333352"/>
                  </a:lnTo>
                  <a:close/>
                  <a:moveTo>
                    <a:pt x="4720031" y="1268958"/>
                  </a:moveTo>
                  <a:lnTo>
                    <a:pt x="4749955" y="1273114"/>
                  </a:lnTo>
                  <a:lnTo>
                    <a:pt x="4767388" y="1277477"/>
                  </a:lnTo>
                  <a:lnTo>
                    <a:pt x="4767531" y="1277513"/>
                  </a:lnTo>
                  <a:lnTo>
                    <a:pt x="4782965" y="1281578"/>
                  </a:lnTo>
                  <a:lnTo>
                    <a:pt x="4784809" y="1281832"/>
                  </a:lnTo>
                  <a:lnTo>
                    <a:pt x="4790792" y="1283327"/>
                  </a:lnTo>
                  <a:cubicBezTo>
                    <a:pt x="4798641" y="1284916"/>
                    <a:pt x="4806563" y="1285965"/>
                    <a:pt x="4814638" y="1285937"/>
                  </a:cubicBezTo>
                  <a:lnTo>
                    <a:pt x="4784809" y="1281832"/>
                  </a:lnTo>
                  <a:lnTo>
                    <a:pt x="4767531" y="1277513"/>
                  </a:lnTo>
                  <a:lnTo>
                    <a:pt x="4751799" y="1273370"/>
                  </a:lnTo>
                  <a:lnTo>
                    <a:pt x="4749955" y="1273114"/>
                  </a:lnTo>
                  <a:lnTo>
                    <a:pt x="4743957" y="1271612"/>
                  </a:lnTo>
                  <a:cubicBezTo>
                    <a:pt x="4736090" y="1270013"/>
                    <a:pt x="4728141" y="1268949"/>
                    <a:pt x="4720031" y="1268958"/>
                  </a:cubicBezTo>
                  <a:close/>
                  <a:moveTo>
                    <a:pt x="3276840" y="1263985"/>
                  </a:moveTo>
                  <a:cubicBezTo>
                    <a:pt x="3292849" y="1276789"/>
                    <a:pt x="3310250" y="1281089"/>
                    <a:pt x="3328341" y="1281473"/>
                  </a:cubicBezTo>
                  <a:lnTo>
                    <a:pt x="3301810" y="1277386"/>
                  </a:lnTo>
                  <a:cubicBezTo>
                    <a:pt x="3293198" y="1274663"/>
                    <a:pt x="3284847" y="1270386"/>
                    <a:pt x="3276840" y="1263985"/>
                  </a:cubicBezTo>
                  <a:close/>
                  <a:moveTo>
                    <a:pt x="3519760" y="1250994"/>
                  </a:moveTo>
                  <a:cubicBezTo>
                    <a:pt x="3514125" y="1250064"/>
                    <a:pt x="3508615" y="1250202"/>
                    <a:pt x="3503255" y="1251147"/>
                  </a:cubicBezTo>
                  <a:lnTo>
                    <a:pt x="3519760" y="1250994"/>
                  </a:lnTo>
                  <a:cubicBezTo>
                    <a:pt x="3525393" y="1251924"/>
                    <a:pt x="3531152" y="1253922"/>
                    <a:pt x="3537011" y="1257249"/>
                  </a:cubicBezTo>
                  <a:cubicBezTo>
                    <a:pt x="3531153" y="1253922"/>
                    <a:pt x="3525394" y="1251924"/>
                    <a:pt x="3519760" y="1250994"/>
                  </a:cubicBezTo>
                  <a:close/>
                  <a:moveTo>
                    <a:pt x="5038723" y="1229019"/>
                  </a:moveTo>
                  <a:cubicBezTo>
                    <a:pt x="5028630" y="1228971"/>
                    <a:pt x="5018835" y="1229777"/>
                    <a:pt x="5009340" y="1231627"/>
                  </a:cubicBezTo>
                  <a:lnTo>
                    <a:pt x="5069905" y="1231533"/>
                  </a:lnTo>
                  <a:cubicBezTo>
                    <a:pt x="5059212" y="1229968"/>
                    <a:pt x="5048818" y="1229067"/>
                    <a:pt x="5038723" y="1229019"/>
                  </a:cubicBezTo>
                  <a:close/>
                  <a:moveTo>
                    <a:pt x="6274350" y="1198579"/>
                  </a:moveTo>
                  <a:lnTo>
                    <a:pt x="6274350" y="1198580"/>
                  </a:lnTo>
                  <a:lnTo>
                    <a:pt x="6299734" y="1215874"/>
                  </a:lnTo>
                  <a:cubicBezTo>
                    <a:pt x="6292882" y="1211182"/>
                    <a:pt x="6285837" y="1206500"/>
                    <a:pt x="6274350" y="1198579"/>
                  </a:cubicBezTo>
                  <a:close/>
                  <a:moveTo>
                    <a:pt x="284014" y="1083637"/>
                  </a:moveTo>
                  <a:lnTo>
                    <a:pt x="274455" y="1086842"/>
                  </a:lnTo>
                  <a:lnTo>
                    <a:pt x="233501" y="1096794"/>
                  </a:lnTo>
                  <a:lnTo>
                    <a:pt x="274456" y="1086842"/>
                  </a:lnTo>
                  <a:close/>
                  <a:moveTo>
                    <a:pt x="691166" y="1081917"/>
                  </a:moveTo>
                  <a:cubicBezTo>
                    <a:pt x="686005" y="1082970"/>
                    <a:pt x="680596" y="1084918"/>
                    <a:pt x="677191" y="1087044"/>
                  </a:cubicBezTo>
                  <a:cubicBezTo>
                    <a:pt x="660788" y="1097408"/>
                    <a:pt x="646181" y="1105351"/>
                    <a:pt x="632391" y="1110922"/>
                  </a:cubicBezTo>
                  <a:cubicBezTo>
                    <a:pt x="646181" y="1105351"/>
                    <a:pt x="660789" y="1097408"/>
                    <a:pt x="677192" y="1087044"/>
                  </a:cubicBezTo>
                  <a:close/>
                  <a:moveTo>
                    <a:pt x="428044" y="1067823"/>
                  </a:moveTo>
                  <a:cubicBezTo>
                    <a:pt x="446919" y="1068326"/>
                    <a:pt x="465868" y="1068118"/>
                    <a:pt x="479634" y="1077452"/>
                  </a:cubicBezTo>
                  <a:cubicBezTo>
                    <a:pt x="465869" y="1068118"/>
                    <a:pt x="446919" y="1068326"/>
                    <a:pt x="428044" y="1067823"/>
                  </a:cubicBezTo>
                  <a:close/>
                  <a:moveTo>
                    <a:pt x="7445292" y="757632"/>
                  </a:moveTo>
                  <a:cubicBezTo>
                    <a:pt x="7451720" y="761638"/>
                    <a:pt x="7458880" y="765687"/>
                    <a:pt x="7466390" y="768915"/>
                  </a:cubicBezTo>
                  <a:lnTo>
                    <a:pt x="7474827" y="771226"/>
                  </a:lnTo>
                  <a:lnTo>
                    <a:pt x="7466391" y="768915"/>
                  </a:lnTo>
                  <a:cubicBezTo>
                    <a:pt x="7458880" y="765687"/>
                    <a:pt x="7451720" y="761638"/>
                    <a:pt x="7445292" y="757632"/>
                  </a:cubicBezTo>
                  <a:close/>
                  <a:moveTo>
                    <a:pt x="0" y="0"/>
                  </a:moveTo>
                  <a:lnTo>
                    <a:pt x="9637211" y="0"/>
                  </a:lnTo>
                  <a:lnTo>
                    <a:pt x="9583319" y="32146"/>
                  </a:lnTo>
                  <a:cubicBezTo>
                    <a:pt x="9545773" y="53573"/>
                    <a:pt x="9512012" y="76700"/>
                    <a:pt x="9493665" y="112426"/>
                  </a:cubicBezTo>
                  <a:cubicBezTo>
                    <a:pt x="9485465" y="128200"/>
                    <a:pt x="9473638" y="145563"/>
                    <a:pt x="9457156" y="155303"/>
                  </a:cubicBezTo>
                  <a:cubicBezTo>
                    <a:pt x="9433664" y="169148"/>
                    <a:pt x="9403364" y="175160"/>
                    <a:pt x="9377643" y="187228"/>
                  </a:cubicBezTo>
                  <a:cubicBezTo>
                    <a:pt x="9347347" y="201400"/>
                    <a:pt x="9312111" y="214085"/>
                    <a:pt x="9292088" y="235295"/>
                  </a:cubicBezTo>
                  <a:cubicBezTo>
                    <a:pt x="9274297" y="254202"/>
                    <a:pt x="9256121" y="269202"/>
                    <a:pt x="9231985" y="281821"/>
                  </a:cubicBezTo>
                  <a:cubicBezTo>
                    <a:pt x="9215069" y="290641"/>
                    <a:pt x="9202945" y="305820"/>
                    <a:pt x="9185378" y="313259"/>
                  </a:cubicBezTo>
                  <a:cubicBezTo>
                    <a:pt x="9162280" y="323162"/>
                    <a:pt x="9138896" y="331194"/>
                    <a:pt x="9118948" y="345810"/>
                  </a:cubicBezTo>
                  <a:cubicBezTo>
                    <a:pt x="9098245" y="360931"/>
                    <a:pt x="9074484" y="373219"/>
                    <a:pt x="9052763" y="387450"/>
                  </a:cubicBezTo>
                  <a:cubicBezTo>
                    <a:pt x="9041247" y="395066"/>
                    <a:pt x="9031971" y="404773"/>
                    <a:pt x="9020858" y="412686"/>
                  </a:cubicBezTo>
                  <a:cubicBezTo>
                    <a:pt x="9000514" y="427162"/>
                    <a:pt x="8979766" y="441345"/>
                    <a:pt x="8958799" y="455068"/>
                  </a:cubicBezTo>
                  <a:cubicBezTo>
                    <a:pt x="8937836" y="468792"/>
                    <a:pt x="8917940" y="484502"/>
                    <a:pt x="8894669" y="494884"/>
                  </a:cubicBezTo>
                  <a:cubicBezTo>
                    <a:pt x="8854995" y="512490"/>
                    <a:pt x="8811321" y="524012"/>
                    <a:pt x="8772871" y="542815"/>
                  </a:cubicBezTo>
                  <a:cubicBezTo>
                    <a:pt x="8733852" y="561958"/>
                    <a:pt x="8697379" y="585375"/>
                    <a:pt x="8663102" y="609939"/>
                  </a:cubicBezTo>
                  <a:cubicBezTo>
                    <a:pt x="8635978" y="629295"/>
                    <a:pt x="8610598" y="648411"/>
                    <a:pt x="8575858" y="659344"/>
                  </a:cubicBezTo>
                  <a:cubicBezTo>
                    <a:pt x="8556476" y="665459"/>
                    <a:pt x="8536416" y="677725"/>
                    <a:pt x="8525191" y="691449"/>
                  </a:cubicBezTo>
                  <a:cubicBezTo>
                    <a:pt x="8500912" y="721337"/>
                    <a:pt x="8469036" y="743120"/>
                    <a:pt x="8432740" y="762134"/>
                  </a:cubicBezTo>
                  <a:cubicBezTo>
                    <a:pt x="8384287" y="787695"/>
                    <a:pt x="8336442" y="813700"/>
                    <a:pt x="8287775" y="838802"/>
                  </a:cubicBezTo>
                  <a:cubicBezTo>
                    <a:pt x="8259073" y="853684"/>
                    <a:pt x="8230604" y="869336"/>
                    <a:pt x="8199975" y="880700"/>
                  </a:cubicBezTo>
                  <a:cubicBezTo>
                    <a:pt x="8137395" y="904120"/>
                    <a:pt x="8073115" y="924637"/>
                    <a:pt x="8009879" y="946676"/>
                  </a:cubicBezTo>
                  <a:cubicBezTo>
                    <a:pt x="7989181" y="953793"/>
                    <a:pt x="7969777" y="963518"/>
                    <a:pt x="7948650" y="969872"/>
                  </a:cubicBezTo>
                  <a:cubicBezTo>
                    <a:pt x="7925797" y="976781"/>
                    <a:pt x="7901001" y="979703"/>
                    <a:pt x="7878149" y="986611"/>
                  </a:cubicBezTo>
                  <a:cubicBezTo>
                    <a:pt x="7840120" y="998017"/>
                    <a:pt x="7803387" y="1012030"/>
                    <a:pt x="7765368" y="1023592"/>
                  </a:cubicBezTo>
                  <a:cubicBezTo>
                    <a:pt x="7692011" y="1045805"/>
                    <a:pt x="7618421" y="1067243"/>
                    <a:pt x="7544827" y="1088525"/>
                  </a:cubicBezTo>
                  <a:cubicBezTo>
                    <a:pt x="7529069" y="1093051"/>
                    <a:pt x="7511791" y="1094355"/>
                    <a:pt x="7496243" y="1099185"/>
                  </a:cubicBezTo>
                  <a:cubicBezTo>
                    <a:pt x="7454978" y="1112160"/>
                    <a:pt x="7413953" y="1126064"/>
                    <a:pt x="7373131" y="1140118"/>
                  </a:cubicBezTo>
                  <a:cubicBezTo>
                    <a:pt x="7348411" y="1148686"/>
                    <a:pt x="7324355" y="1158947"/>
                    <a:pt x="7299425" y="1167211"/>
                  </a:cubicBezTo>
                  <a:cubicBezTo>
                    <a:pt x="7279481" y="1173822"/>
                    <a:pt x="7258894" y="1179208"/>
                    <a:pt x="7238066" y="1183666"/>
                  </a:cubicBezTo>
                  <a:cubicBezTo>
                    <a:pt x="7220132" y="1187513"/>
                    <a:pt x="7201262" y="1188107"/>
                    <a:pt x="7183552" y="1192571"/>
                  </a:cubicBezTo>
                  <a:cubicBezTo>
                    <a:pt x="7135617" y="1204612"/>
                    <a:pt x="7088328" y="1217878"/>
                    <a:pt x="7040813" y="1230525"/>
                  </a:cubicBezTo>
                  <a:cubicBezTo>
                    <a:pt x="7021767" y="1235524"/>
                    <a:pt x="7002277" y="1239447"/>
                    <a:pt x="6983864" y="1245513"/>
                  </a:cubicBezTo>
                  <a:cubicBezTo>
                    <a:pt x="6934564" y="1261544"/>
                    <a:pt x="6886133" y="1279414"/>
                    <a:pt x="6836601" y="1294672"/>
                  </a:cubicBezTo>
                  <a:cubicBezTo>
                    <a:pt x="6795516" y="1307324"/>
                    <a:pt x="6753122" y="1317057"/>
                    <a:pt x="6711393" y="1328485"/>
                  </a:cubicBezTo>
                  <a:cubicBezTo>
                    <a:pt x="6693705" y="1333419"/>
                    <a:pt x="6676878" y="1340036"/>
                    <a:pt x="6659164" y="1344343"/>
                  </a:cubicBezTo>
                  <a:cubicBezTo>
                    <a:pt x="6619497" y="1354102"/>
                    <a:pt x="6579188" y="1362635"/>
                    <a:pt x="6539327" y="1372405"/>
                  </a:cubicBezTo>
                  <a:cubicBezTo>
                    <a:pt x="6516609" y="1378051"/>
                    <a:pt x="6494842" y="1387262"/>
                    <a:pt x="6471659" y="1391362"/>
                  </a:cubicBezTo>
                  <a:cubicBezTo>
                    <a:pt x="6416600" y="1401077"/>
                    <a:pt x="6361053" y="1408777"/>
                    <a:pt x="6305536" y="1417103"/>
                  </a:cubicBezTo>
                  <a:cubicBezTo>
                    <a:pt x="6248279" y="1425669"/>
                    <a:pt x="6191229" y="1434541"/>
                    <a:pt x="6133939" y="1442481"/>
                  </a:cubicBezTo>
                  <a:cubicBezTo>
                    <a:pt x="6102579" y="1446662"/>
                    <a:pt x="6070917" y="1448658"/>
                    <a:pt x="6039547" y="1452681"/>
                  </a:cubicBezTo>
                  <a:cubicBezTo>
                    <a:pt x="6012050" y="1456206"/>
                    <a:pt x="5984839" y="1461597"/>
                    <a:pt x="5957366" y="1465590"/>
                  </a:cubicBezTo>
                  <a:cubicBezTo>
                    <a:pt x="5933562" y="1468934"/>
                    <a:pt x="5909518" y="1471349"/>
                    <a:pt x="5885715" y="1474694"/>
                  </a:cubicBezTo>
                  <a:cubicBezTo>
                    <a:pt x="5847596" y="1480140"/>
                    <a:pt x="5809691" y="1486048"/>
                    <a:pt x="5771774" y="1491643"/>
                  </a:cubicBezTo>
                  <a:cubicBezTo>
                    <a:pt x="5755903" y="1493820"/>
                    <a:pt x="5739373" y="1498540"/>
                    <a:pt x="5724294" y="1496914"/>
                  </a:cubicBezTo>
                  <a:cubicBezTo>
                    <a:pt x="5686295" y="1492781"/>
                    <a:pt x="5649250" y="1496294"/>
                    <a:pt x="5611931" y="1502173"/>
                  </a:cubicBezTo>
                  <a:cubicBezTo>
                    <a:pt x="5599171" y="1504201"/>
                    <a:pt x="5585354" y="1504553"/>
                    <a:pt x="5572785" y="1502492"/>
                  </a:cubicBezTo>
                  <a:cubicBezTo>
                    <a:pt x="5547064" y="1498394"/>
                    <a:pt x="5522015" y="1492069"/>
                    <a:pt x="5496622" y="1486703"/>
                  </a:cubicBezTo>
                  <a:cubicBezTo>
                    <a:pt x="5493862" y="1486051"/>
                    <a:pt x="5490551" y="1486053"/>
                    <a:pt x="5487614" y="1485725"/>
                  </a:cubicBezTo>
                  <a:cubicBezTo>
                    <a:pt x="5470960" y="1483859"/>
                    <a:pt x="5454506" y="1481984"/>
                    <a:pt x="5437869" y="1480432"/>
                  </a:cubicBezTo>
                  <a:cubicBezTo>
                    <a:pt x="5428868" y="1479610"/>
                    <a:pt x="5419725" y="1479895"/>
                    <a:pt x="5410729" y="1479229"/>
                  </a:cubicBezTo>
                  <a:cubicBezTo>
                    <a:pt x="5375917" y="1476513"/>
                    <a:pt x="5338174" y="1485709"/>
                    <a:pt x="5307325" y="1468207"/>
                  </a:cubicBezTo>
                  <a:cubicBezTo>
                    <a:pt x="5287297" y="1456930"/>
                    <a:pt x="5268577" y="1460658"/>
                    <a:pt x="5247871" y="1463540"/>
                  </a:cubicBezTo>
                  <a:cubicBezTo>
                    <a:pt x="5232193" y="1465707"/>
                    <a:pt x="5216035" y="1466016"/>
                    <a:pt x="5200105" y="1466942"/>
                  </a:cubicBezTo>
                  <a:cubicBezTo>
                    <a:pt x="5172135" y="1468759"/>
                    <a:pt x="5144152" y="1470266"/>
                    <a:pt x="5116199" y="1472398"/>
                  </a:cubicBezTo>
                  <a:cubicBezTo>
                    <a:pt x="5107270" y="1473142"/>
                    <a:pt x="5098326" y="1477498"/>
                    <a:pt x="5089547" y="1477294"/>
                  </a:cubicBezTo>
                  <a:cubicBezTo>
                    <a:pt x="5048970" y="1476267"/>
                    <a:pt x="5008312" y="1473519"/>
                    <a:pt x="4967752" y="1472806"/>
                  </a:cubicBezTo>
                  <a:cubicBezTo>
                    <a:pt x="4944740" y="1472347"/>
                    <a:pt x="4921363" y="1476454"/>
                    <a:pt x="4898514" y="1475359"/>
                  </a:cubicBezTo>
                  <a:cubicBezTo>
                    <a:pt x="4872154" y="1474119"/>
                    <a:pt x="4846185" y="1468937"/>
                    <a:pt x="4819948" y="1466277"/>
                  </a:cubicBezTo>
                  <a:cubicBezTo>
                    <a:pt x="4812704" y="1465529"/>
                    <a:pt x="4804802" y="1467322"/>
                    <a:pt x="4797235" y="1467999"/>
                  </a:cubicBezTo>
                  <a:cubicBezTo>
                    <a:pt x="4788699" y="1468726"/>
                    <a:pt x="4780369" y="1469755"/>
                    <a:pt x="4771823" y="1470324"/>
                  </a:cubicBezTo>
                  <a:cubicBezTo>
                    <a:pt x="4745790" y="1471894"/>
                    <a:pt x="4719721" y="1472679"/>
                    <a:pt x="4693726" y="1475031"/>
                  </a:cubicBezTo>
                  <a:cubicBezTo>
                    <a:pt x="4677818" y="1476425"/>
                    <a:pt x="4661410" y="1483651"/>
                    <a:pt x="4646522" y="1482013"/>
                  </a:cubicBezTo>
                  <a:cubicBezTo>
                    <a:pt x="4616175" y="1478927"/>
                    <a:pt x="4586536" y="1490556"/>
                    <a:pt x="4556001" y="1483554"/>
                  </a:cubicBezTo>
                  <a:cubicBezTo>
                    <a:pt x="4546547" y="1481499"/>
                    <a:pt x="4534022" y="1488380"/>
                    <a:pt x="4522761" y="1489236"/>
                  </a:cubicBezTo>
                  <a:cubicBezTo>
                    <a:pt x="4494612" y="1491377"/>
                    <a:pt x="4466422" y="1492580"/>
                    <a:pt x="4438228" y="1493782"/>
                  </a:cubicBezTo>
                  <a:cubicBezTo>
                    <a:pt x="4412951" y="1494844"/>
                    <a:pt x="4386813" y="1498301"/>
                    <a:pt x="4362305" y="1495088"/>
                  </a:cubicBezTo>
                  <a:cubicBezTo>
                    <a:pt x="4336613" y="1491619"/>
                    <a:pt x="4313708" y="1493351"/>
                    <a:pt x="4289278" y="1499864"/>
                  </a:cubicBezTo>
                  <a:cubicBezTo>
                    <a:pt x="4272539" y="1504281"/>
                    <a:pt x="4254677" y="1505613"/>
                    <a:pt x="4237236" y="1507551"/>
                  </a:cubicBezTo>
                  <a:cubicBezTo>
                    <a:pt x="4218443" y="1509712"/>
                    <a:pt x="4197483" y="1507428"/>
                    <a:pt x="4180626" y="1513420"/>
                  </a:cubicBezTo>
                  <a:cubicBezTo>
                    <a:pt x="4130437" y="1531219"/>
                    <a:pt x="4078308" y="1537027"/>
                    <a:pt x="4025047" y="1539594"/>
                  </a:cubicBezTo>
                  <a:cubicBezTo>
                    <a:pt x="4015328" y="1540063"/>
                    <a:pt x="4005307" y="1538350"/>
                    <a:pt x="3995866" y="1536451"/>
                  </a:cubicBezTo>
                  <a:cubicBezTo>
                    <a:pt x="3940757" y="1524983"/>
                    <a:pt x="3886195" y="1528868"/>
                    <a:pt x="3831212" y="1540151"/>
                  </a:cubicBezTo>
                  <a:cubicBezTo>
                    <a:pt x="3819833" y="1542583"/>
                    <a:pt x="3807019" y="1543514"/>
                    <a:pt x="3795461" y="1542189"/>
                  </a:cubicBezTo>
                  <a:cubicBezTo>
                    <a:pt x="3762927" y="1538264"/>
                    <a:pt x="3731194" y="1530691"/>
                    <a:pt x="3698543" y="1528342"/>
                  </a:cubicBezTo>
                  <a:cubicBezTo>
                    <a:pt x="3644585" y="1524508"/>
                    <a:pt x="3599168" y="1548354"/>
                    <a:pt x="3551836" y="1564762"/>
                  </a:cubicBezTo>
                  <a:cubicBezTo>
                    <a:pt x="3506795" y="1580273"/>
                    <a:pt x="3469370" y="1612209"/>
                    <a:pt x="3415003" y="1608081"/>
                  </a:cubicBezTo>
                  <a:cubicBezTo>
                    <a:pt x="3409532" y="1607717"/>
                    <a:pt x="3403709" y="1612236"/>
                    <a:pt x="3397737" y="1613622"/>
                  </a:cubicBezTo>
                  <a:cubicBezTo>
                    <a:pt x="3381358" y="1617394"/>
                    <a:pt x="3365010" y="1621790"/>
                    <a:pt x="3348360" y="1624007"/>
                  </a:cubicBezTo>
                  <a:cubicBezTo>
                    <a:pt x="3328041" y="1626870"/>
                    <a:pt x="3307211" y="1627247"/>
                    <a:pt x="3286876" y="1629796"/>
                  </a:cubicBezTo>
                  <a:cubicBezTo>
                    <a:pt x="3273801" y="1631368"/>
                    <a:pt x="3260860" y="1633717"/>
                    <a:pt x="3247932" y="1635832"/>
                  </a:cubicBezTo>
                  <a:lnTo>
                    <a:pt x="3244999" y="1636180"/>
                  </a:lnTo>
                  <a:lnTo>
                    <a:pt x="3184484" y="1639097"/>
                  </a:lnTo>
                  <a:lnTo>
                    <a:pt x="3177540" y="1638715"/>
                  </a:lnTo>
                  <a:cubicBezTo>
                    <a:pt x="3167030" y="1637417"/>
                    <a:pt x="3156526" y="1635766"/>
                    <a:pt x="3146060" y="1634857"/>
                  </a:cubicBezTo>
                  <a:cubicBezTo>
                    <a:pt x="3116518" y="1632358"/>
                    <a:pt x="3084302" y="1635010"/>
                    <a:pt x="3057965" y="1626236"/>
                  </a:cubicBezTo>
                  <a:cubicBezTo>
                    <a:pt x="3029852" y="1616919"/>
                    <a:pt x="3003375" y="1613330"/>
                    <a:pt x="2974961" y="1617995"/>
                  </a:cubicBezTo>
                  <a:cubicBezTo>
                    <a:pt x="2965488" y="1619550"/>
                    <a:pt x="2953558" y="1626717"/>
                    <a:pt x="2949608" y="1633655"/>
                  </a:cubicBezTo>
                  <a:cubicBezTo>
                    <a:pt x="2940805" y="1649145"/>
                    <a:pt x="2927912" y="1652436"/>
                    <a:pt x="2909973" y="1648121"/>
                  </a:cubicBezTo>
                  <a:cubicBezTo>
                    <a:pt x="2894404" y="1644476"/>
                    <a:pt x="2875446" y="1643195"/>
                    <a:pt x="2864542" y="1635245"/>
                  </a:cubicBezTo>
                  <a:cubicBezTo>
                    <a:pt x="2833644" y="1612724"/>
                    <a:pt x="2795701" y="1613769"/>
                    <a:pt x="2758460" y="1609130"/>
                  </a:cubicBezTo>
                  <a:cubicBezTo>
                    <a:pt x="2735725" y="1606301"/>
                    <a:pt x="2714721" y="1607157"/>
                    <a:pt x="2692301" y="1610905"/>
                  </a:cubicBezTo>
                  <a:cubicBezTo>
                    <a:pt x="2643606" y="1619217"/>
                    <a:pt x="2595572" y="1613057"/>
                    <a:pt x="2548009" y="1604522"/>
                  </a:cubicBezTo>
                  <a:cubicBezTo>
                    <a:pt x="2516561" y="1598820"/>
                    <a:pt x="2484471" y="1595972"/>
                    <a:pt x="2453210" y="1590103"/>
                  </a:cubicBezTo>
                  <a:cubicBezTo>
                    <a:pt x="2429807" y="1585581"/>
                    <a:pt x="2406352" y="1579963"/>
                    <a:pt x="2384726" y="1571904"/>
                  </a:cubicBezTo>
                  <a:cubicBezTo>
                    <a:pt x="2353369" y="1560075"/>
                    <a:pt x="2325581" y="1541326"/>
                    <a:pt x="2286765" y="1548534"/>
                  </a:cubicBezTo>
                  <a:cubicBezTo>
                    <a:pt x="2252584" y="1554889"/>
                    <a:pt x="2221009" y="1546526"/>
                    <a:pt x="2189064" y="1538649"/>
                  </a:cubicBezTo>
                  <a:cubicBezTo>
                    <a:pt x="2165600" y="1532875"/>
                    <a:pt x="2142133" y="1526942"/>
                    <a:pt x="2118010" y="1523712"/>
                  </a:cubicBezTo>
                  <a:cubicBezTo>
                    <a:pt x="2089379" y="1519913"/>
                    <a:pt x="2057412" y="1523652"/>
                    <a:pt x="2031682" y="1515318"/>
                  </a:cubicBezTo>
                  <a:cubicBezTo>
                    <a:pt x="2004761" y="1506572"/>
                    <a:pt x="1983123" y="1514364"/>
                    <a:pt x="1959737" y="1518317"/>
                  </a:cubicBezTo>
                  <a:cubicBezTo>
                    <a:pt x="1922433" y="1524509"/>
                    <a:pt x="1885501" y="1534450"/>
                    <a:pt x="1847100" y="1525944"/>
                  </a:cubicBezTo>
                  <a:cubicBezTo>
                    <a:pt x="1800428" y="1515638"/>
                    <a:pt x="1754098" y="1504375"/>
                    <a:pt x="1707262" y="1494706"/>
                  </a:cubicBezTo>
                  <a:cubicBezTo>
                    <a:pt x="1689158" y="1491026"/>
                    <a:pt x="1669827" y="1490075"/>
                    <a:pt x="1651067" y="1488939"/>
                  </a:cubicBezTo>
                  <a:cubicBezTo>
                    <a:pt x="1633296" y="1488069"/>
                    <a:pt x="1612320" y="1493475"/>
                    <a:pt x="1598392" y="1487556"/>
                  </a:cubicBezTo>
                  <a:cubicBezTo>
                    <a:pt x="1562588" y="1472333"/>
                    <a:pt x="1526230" y="1465768"/>
                    <a:pt x="1485796" y="1467717"/>
                  </a:cubicBezTo>
                  <a:cubicBezTo>
                    <a:pt x="1470633" y="1468448"/>
                    <a:pt x="1455519" y="1462113"/>
                    <a:pt x="1440105" y="1461600"/>
                  </a:cubicBezTo>
                  <a:cubicBezTo>
                    <a:pt x="1419033" y="1461047"/>
                    <a:pt x="1394726" y="1457982"/>
                    <a:pt x="1376742" y="1464813"/>
                  </a:cubicBezTo>
                  <a:cubicBezTo>
                    <a:pt x="1334463" y="1480976"/>
                    <a:pt x="1299105" y="1470908"/>
                    <a:pt x="1260914" y="1458783"/>
                  </a:cubicBezTo>
                  <a:cubicBezTo>
                    <a:pt x="1223316" y="1446785"/>
                    <a:pt x="1183912" y="1437700"/>
                    <a:pt x="1144209" y="1430510"/>
                  </a:cubicBezTo>
                  <a:cubicBezTo>
                    <a:pt x="1129277" y="1427934"/>
                    <a:pt x="1111855" y="1434268"/>
                    <a:pt x="1095577" y="1436151"/>
                  </a:cubicBezTo>
                  <a:cubicBezTo>
                    <a:pt x="1089760" y="1436745"/>
                    <a:pt x="1083367" y="1437525"/>
                    <a:pt x="1078045" y="1436212"/>
                  </a:cubicBezTo>
                  <a:cubicBezTo>
                    <a:pt x="1026587" y="1423625"/>
                    <a:pt x="974523" y="1414679"/>
                    <a:pt x="919891" y="1425160"/>
                  </a:cubicBezTo>
                  <a:cubicBezTo>
                    <a:pt x="914876" y="1426187"/>
                    <a:pt x="909153" y="1424736"/>
                    <a:pt x="904047" y="1423883"/>
                  </a:cubicBezTo>
                  <a:cubicBezTo>
                    <a:pt x="879088" y="1419436"/>
                    <a:pt x="854553" y="1411675"/>
                    <a:pt x="829382" y="1410847"/>
                  </a:cubicBezTo>
                  <a:cubicBezTo>
                    <a:pt x="767326" y="1408817"/>
                    <a:pt x="705028" y="1409779"/>
                    <a:pt x="642661" y="1409490"/>
                  </a:cubicBezTo>
                  <a:cubicBezTo>
                    <a:pt x="638766" y="1409522"/>
                    <a:pt x="634684" y="1409719"/>
                    <a:pt x="631134" y="1408791"/>
                  </a:cubicBezTo>
                  <a:cubicBezTo>
                    <a:pt x="607871" y="1403163"/>
                    <a:pt x="587956" y="1406321"/>
                    <a:pt x="569136" y="1420097"/>
                  </a:cubicBezTo>
                  <a:cubicBezTo>
                    <a:pt x="560854" y="1426146"/>
                    <a:pt x="549335" y="1429684"/>
                    <a:pt x="538796" y="1433330"/>
                  </a:cubicBezTo>
                  <a:cubicBezTo>
                    <a:pt x="523276" y="1438787"/>
                    <a:pt x="507362" y="1444105"/>
                    <a:pt x="491177" y="1447867"/>
                  </a:cubicBezTo>
                  <a:cubicBezTo>
                    <a:pt x="475178" y="1451464"/>
                    <a:pt x="458068" y="1456211"/>
                    <a:pt x="442411" y="1454770"/>
                  </a:cubicBezTo>
                  <a:cubicBezTo>
                    <a:pt x="414232" y="1452205"/>
                    <a:pt x="387176" y="1444721"/>
                    <a:pt x="359296" y="1440257"/>
                  </a:cubicBezTo>
                  <a:cubicBezTo>
                    <a:pt x="349673" y="1438680"/>
                    <a:pt x="339191" y="1439501"/>
                    <a:pt x="329271" y="1439821"/>
                  </a:cubicBezTo>
                  <a:cubicBezTo>
                    <a:pt x="306503" y="1440449"/>
                    <a:pt x="283397" y="1446114"/>
                    <a:pt x="262167" y="1434111"/>
                  </a:cubicBezTo>
                  <a:cubicBezTo>
                    <a:pt x="242530" y="1422816"/>
                    <a:pt x="223456" y="1427345"/>
                    <a:pt x="203882" y="1437548"/>
                  </a:cubicBezTo>
                  <a:cubicBezTo>
                    <a:pt x="189813" y="1444818"/>
                    <a:pt x="173736" y="1450772"/>
                    <a:pt x="157723" y="1454055"/>
                  </a:cubicBezTo>
                  <a:cubicBezTo>
                    <a:pt x="135728" y="1458567"/>
                    <a:pt x="113832" y="1461037"/>
                    <a:pt x="89823" y="1460153"/>
                  </a:cubicBezTo>
                  <a:cubicBezTo>
                    <a:pt x="72843" y="1459559"/>
                    <a:pt x="59011" y="1459598"/>
                    <a:pt x="45393" y="1451938"/>
                  </a:cubicBezTo>
                  <a:cubicBezTo>
                    <a:pt x="43196" y="1450788"/>
                    <a:pt x="39293" y="1450662"/>
                    <a:pt x="36385" y="1450960"/>
                  </a:cubicBezTo>
                  <a:lnTo>
                    <a:pt x="0" y="1452514"/>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Group 12">
            <a:extLst>
              <a:ext uri="{FF2B5EF4-FFF2-40B4-BE49-F238E27FC236}">
                <a16:creationId xmlns:a16="http://schemas.microsoft.com/office/drawing/2014/main" id="{D1EABE02-705D-4B3A-B7DF-634641E1DA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9739305" cy="1775939"/>
            <a:chOff x="1" y="1"/>
            <a:chExt cx="9739305" cy="1775939"/>
          </a:xfrm>
        </p:grpSpPr>
        <p:sp>
          <p:nvSpPr>
            <p:cNvPr id="14" name="Freeform: Shape 13">
              <a:extLst>
                <a:ext uri="{FF2B5EF4-FFF2-40B4-BE49-F238E27FC236}">
                  <a16:creationId xmlns:a16="http://schemas.microsoft.com/office/drawing/2014/main" id="{08C4F13C-93EF-478B-A270-CF799F8663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1000297-B3F2-4605-9C3B-D7655D6824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9739305" cy="1775939"/>
            </a:xfrm>
            <a:custGeom>
              <a:avLst/>
              <a:gdLst>
                <a:gd name="connsiteX0" fmla="*/ 9506323 w 9739305"/>
                <a:gd name="connsiteY0" fmla="*/ 0 h 1775939"/>
                <a:gd name="connsiteX1" fmla="*/ 9739305 w 9739305"/>
                <a:gd name="connsiteY1" fmla="*/ 0 h 1775939"/>
                <a:gd name="connsiteX2" fmla="*/ 9721016 w 9739305"/>
                <a:gd name="connsiteY2" fmla="*/ 12453 h 1775939"/>
                <a:gd name="connsiteX3" fmla="*/ 9619776 w 9739305"/>
                <a:gd name="connsiteY3" fmla="*/ 90780 h 1775939"/>
                <a:gd name="connsiteX4" fmla="*/ 9506710 w 9739305"/>
                <a:gd name="connsiteY4" fmla="*/ 158222 h 1775939"/>
                <a:gd name="connsiteX5" fmla="*/ 9417057 w 9739305"/>
                <a:gd name="connsiteY5" fmla="*/ 238502 h 1775939"/>
                <a:gd name="connsiteX6" fmla="*/ 9380548 w 9739305"/>
                <a:gd name="connsiteY6" fmla="*/ 281379 h 1775939"/>
                <a:gd name="connsiteX7" fmla="*/ 9301035 w 9739305"/>
                <a:gd name="connsiteY7" fmla="*/ 313304 h 1775939"/>
                <a:gd name="connsiteX8" fmla="*/ 9215480 w 9739305"/>
                <a:gd name="connsiteY8" fmla="*/ 361372 h 1775939"/>
                <a:gd name="connsiteX9" fmla="*/ 9155376 w 9739305"/>
                <a:gd name="connsiteY9" fmla="*/ 407897 h 1775939"/>
                <a:gd name="connsiteX10" fmla="*/ 9108770 w 9739305"/>
                <a:gd name="connsiteY10" fmla="*/ 439335 h 1775939"/>
                <a:gd name="connsiteX11" fmla="*/ 9042339 w 9739305"/>
                <a:gd name="connsiteY11" fmla="*/ 471886 h 1775939"/>
                <a:gd name="connsiteX12" fmla="*/ 8976155 w 9739305"/>
                <a:gd name="connsiteY12" fmla="*/ 513526 h 1775939"/>
                <a:gd name="connsiteX13" fmla="*/ 8944250 w 9739305"/>
                <a:gd name="connsiteY13" fmla="*/ 538762 h 1775939"/>
                <a:gd name="connsiteX14" fmla="*/ 8882191 w 9739305"/>
                <a:gd name="connsiteY14" fmla="*/ 581144 h 1775939"/>
                <a:gd name="connsiteX15" fmla="*/ 8818061 w 9739305"/>
                <a:gd name="connsiteY15" fmla="*/ 620960 h 1775939"/>
                <a:gd name="connsiteX16" fmla="*/ 8696263 w 9739305"/>
                <a:gd name="connsiteY16" fmla="*/ 668892 h 1775939"/>
                <a:gd name="connsiteX17" fmla="*/ 8586493 w 9739305"/>
                <a:gd name="connsiteY17" fmla="*/ 736016 h 1775939"/>
                <a:gd name="connsiteX18" fmla="*/ 8499250 w 9739305"/>
                <a:gd name="connsiteY18" fmla="*/ 785420 h 1775939"/>
                <a:gd name="connsiteX19" fmla="*/ 8448581 w 9739305"/>
                <a:gd name="connsiteY19" fmla="*/ 817525 h 1775939"/>
                <a:gd name="connsiteX20" fmla="*/ 8356131 w 9739305"/>
                <a:gd name="connsiteY20" fmla="*/ 888209 h 1775939"/>
                <a:gd name="connsiteX21" fmla="*/ 8211166 w 9739305"/>
                <a:gd name="connsiteY21" fmla="*/ 964878 h 1775939"/>
                <a:gd name="connsiteX22" fmla="*/ 8123367 w 9739305"/>
                <a:gd name="connsiteY22" fmla="*/ 1006776 h 1775939"/>
                <a:gd name="connsiteX23" fmla="*/ 7933271 w 9739305"/>
                <a:gd name="connsiteY23" fmla="*/ 1072752 h 1775939"/>
                <a:gd name="connsiteX24" fmla="*/ 7872042 w 9739305"/>
                <a:gd name="connsiteY24" fmla="*/ 1095949 h 1775939"/>
                <a:gd name="connsiteX25" fmla="*/ 7801540 w 9739305"/>
                <a:gd name="connsiteY25" fmla="*/ 1112687 h 1775939"/>
                <a:gd name="connsiteX26" fmla="*/ 7688760 w 9739305"/>
                <a:gd name="connsiteY26" fmla="*/ 1149668 h 1775939"/>
                <a:gd name="connsiteX27" fmla="*/ 7468219 w 9739305"/>
                <a:gd name="connsiteY27" fmla="*/ 1214601 h 1775939"/>
                <a:gd name="connsiteX28" fmla="*/ 7419634 w 9739305"/>
                <a:gd name="connsiteY28" fmla="*/ 1225261 h 1775939"/>
                <a:gd name="connsiteX29" fmla="*/ 7296522 w 9739305"/>
                <a:gd name="connsiteY29" fmla="*/ 1266193 h 1775939"/>
                <a:gd name="connsiteX30" fmla="*/ 7222817 w 9739305"/>
                <a:gd name="connsiteY30" fmla="*/ 1293286 h 1775939"/>
                <a:gd name="connsiteX31" fmla="*/ 7161457 w 9739305"/>
                <a:gd name="connsiteY31" fmla="*/ 1309742 h 1775939"/>
                <a:gd name="connsiteX32" fmla="*/ 7106944 w 9739305"/>
                <a:gd name="connsiteY32" fmla="*/ 1318647 h 1775939"/>
                <a:gd name="connsiteX33" fmla="*/ 6964204 w 9739305"/>
                <a:gd name="connsiteY33" fmla="*/ 1356601 h 1775939"/>
                <a:gd name="connsiteX34" fmla="*/ 6907255 w 9739305"/>
                <a:gd name="connsiteY34" fmla="*/ 1371589 h 1775939"/>
                <a:gd name="connsiteX35" fmla="*/ 6759991 w 9739305"/>
                <a:gd name="connsiteY35" fmla="*/ 1420747 h 1775939"/>
                <a:gd name="connsiteX36" fmla="*/ 6634783 w 9739305"/>
                <a:gd name="connsiteY36" fmla="*/ 1454562 h 1775939"/>
                <a:gd name="connsiteX37" fmla="*/ 6582555 w 9739305"/>
                <a:gd name="connsiteY37" fmla="*/ 1470418 h 1775939"/>
                <a:gd name="connsiteX38" fmla="*/ 6462719 w 9739305"/>
                <a:gd name="connsiteY38" fmla="*/ 1498482 h 1775939"/>
                <a:gd name="connsiteX39" fmla="*/ 6395050 w 9739305"/>
                <a:gd name="connsiteY39" fmla="*/ 1517437 h 1775939"/>
                <a:gd name="connsiteX40" fmla="*/ 6228927 w 9739305"/>
                <a:gd name="connsiteY40" fmla="*/ 1543179 h 1775939"/>
                <a:gd name="connsiteX41" fmla="*/ 6057331 w 9739305"/>
                <a:gd name="connsiteY41" fmla="*/ 1568558 h 1775939"/>
                <a:gd name="connsiteX42" fmla="*/ 5962939 w 9739305"/>
                <a:gd name="connsiteY42" fmla="*/ 1578758 h 1775939"/>
                <a:gd name="connsiteX43" fmla="*/ 5880756 w 9739305"/>
                <a:gd name="connsiteY43" fmla="*/ 1591666 h 1775939"/>
                <a:gd name="connsiteX44" fmla="*/ 5809105 w 9739305"/>
                <a:gd name="connsiteY44" fmla="*/ 1600770 h 1775939"/>
                <a:gd name="connsiteX45" fmla="*/ 5695165 w 9739305"/>
                <a:gd name="connsiteY45" fmla="*/ 1617719 h 1775939"/>
                <a:gd name="connsiteX46" fmla="*/ 5647685 w 9739305"/>
                <a:gd name="connsiteY46" fmla="*/ 1622990 h 1775939"/>
                <a:gd name="connsiteX47" fmla="*/ 5535323 w 9739305"/>
                <a:gd name="connsiteY47" fmla="*/ 1628248 h 1775939"/>
                <a:gd name="connsiteX48" fmla="*/ 5496177 w 9739305"/>
                <a:gd name="connsiteY48" fmla="*/ 1628567 h 1775939"/>
                <a:gd name="connsiteX49" fmla="*/ 5420013 w 9739305"/>
                <a:gd name="connsiteY49" fmla="*/ 1612778 h 1775939"/>
                <a:gd name="connsiteX50" fmla="*/ 5411005 w 9739305"/>
                <a:gd name="connsiteY50" fmla="*/ 1611800 h 1775939"/>
                <a:gd name="connsiteX51" fmla="*/ 5361259 w 9739305"/>
                <a:gd name="connsiteY51" fmla="*/ 1606507 h 1775939"/>
                <a:gd name="connsiteX52" fmla="*/ 5334120 w 9739305"/>
                <a:gd name="connsiteY52" fmla="*/ 1605305 h 1775939"/>
                <a:gd name="connsiteX53" fmla="*/ 5230715 w 9739305"/>
                <a:gd name="connsiteY53" fmla="*/ 1594283 h 1775939"/>
                <a:gd name="connsiteX54" fmla="*/ 5171263 w 9739305"/>
                <a:gd name="connsiteY54" fmla="*/ 1589616 h 1775939"/>
                <a:gd name="connsiteX55" fmla="*/ 5123496 w 9739305"/>
                <a:gd name="connsiteY55" fmla="*/ 1593018 h 1775939"/>
                <a:gd name="connsiteX56" fmla="*/ 5039590 w 9739305"/>
                <a:gd name="connsiteY56" fmla="*/ 1598474 h 1775939"/>
                <a:gd name="connsiteX57" fmla="*/ 5012937 w 9739305"/>
                <a:gd name="connsiteY57" fmla="*/ 1603369 h 1775939"/>
                <a:gd name="connsiteX58" fmla="*/ 4891143 w 9739305"/>
                <a:gd name="connsiteY58" fmla="*/ 1598882 h 1775939"/>
                <a:gd name="connsiteX59" fmla="*/ 4821905 w 9739305"/>
                <a:gd name="connsiteY59" fmla="*/ 1601436 h 1775939"/>
                <a:gd name="connsiteX60" fmla="*/ 4743339 w 9739305"/>
                <a:gd name="connsiteY60" fmla="*/ 1592353 h 1775939"/>
                <a:gd name="connsiteX61" fmla="*/ 4720626 w 9739305"/>
                <a:gd name="connsiteY61" fmla="*/ 1594076 h 1775939"/>
                <a:gd name="connsiteX62" fmla="*/ 4695215 w 9739305"/>
                <a:gd name="connsiteY62" fmla="*/ 1596400 h 1775939"/>
                <a:gd name="connsiteX63" fmla="*/ 4617116 w 9739305"/>
                <a:gd name="connsiteY63" fmla="*/ 1601107 h 1775939"/>
                <a:gd name="connsiteX64" fmla="*/ 4569913 w 9739305"/>
                <a:gd name="connsiteY64" fmla="*/ 1608091 h 1775939"/>
                <a:gd name="connsiteX65" fmla="*/ 4479392 w 9739305"/>
                <a:gd name="connsiteY65" fmla="*/ 1609630 h 1775939"/>
                <a:gd name="connsiteX66" fmla="*/ 4446151 w 9739305"/>
                <a:gd name="connsiteY66" fmla="*/ 1615312 h 1775939"/>
                <a:gd name="connsiteX67" fmla="*/ 4361619 w 9739305"/>
                <a:gd name="connsiteY67" fmla="*/ 1619859 h 1775939"/>
                <a:gd name="connsiteX68" fmla="*/ 4285695 w 9739305"/>
                <a:gd name="connsiteY68" fmla="*/ 1621164 h 1775939"/>
                <a:gd name="connsiteX69" fmla="*/ 4212667 w 9739305"/>
                <a:gd name="connsiteY69" fmla="*/ 1625940 h 1775939"/>
                <a:gd name="connsiteX70" fmla="*/ 4160628 w 9739305"/>
                <a:gd name="connsiteY70" fmla="*/ 1633627 h 1775939"/>
                <a:gd name="connsiteX71" fmla="*/ 4104018 w 9739305"/>
                <a:gd name="connsiteY71" fmla="*/ 1639495 h 1775939"/>
                <a:gd name="connsiteX72" fmla="*/ 3948438 w 9739305"/>
                <a:gd name="connsiteY72" fmla="*/ 1665671 h 1775939"/>
                <a:gd name="connsiteX73" fmla="*/ 3919256 w 9739305"/>
                <a:gd name="connsiteY73" fmla="*/ 1662527 h 1775939"/>
                <a:gd name="connsiteX74" fmla="*/ 3754603 w 9739305"/>
                <a:gd name="connsiteY74" fmla="*/ 1666227 h 1775939"/>
                <a:gd name="connsiteX75" fmla="*/ 3718852 w 9739305"/>
                <a:gd name="connsiteY75" fmla="*/ 1668265 h 1775939"/>
                <a:gd name="connsiteX76" fmla="*/ 3621934 w 9739305"/>
                <a:gd name="connsiteY76" fmla="*/ 1654418 h 1775939"/>
                <a:gd name="connsiteX77" fmla="*/ 3475226 w 9739305"/>
                <a:gd name="connsiteY77" fmla="*/ 1690838 h 1775939"/>
                <a:gd name="connsiteX78" fmla="*/ 3338395 w 9739305"/>
                <a:gd name="connsiteY78" fmla="*/ 1734157 h 1775939"/>
                <a:gd name="connsiteX79" fmla="*/ 3321128 w 9739305"/>
                <a:gd name="connsiteY79" fmla="*/ 1739699 h 1775939"/>
                <a:gd name="connsiteX80" fmla="*/ 3271751 w 9739305"/>
                <a:gd name="connsiteY80" fmla="*/ 1750083 h 1775939"/>
                <a:gd name="connsiteX81" fmla="*/ 3210267 w 9739305"/>
                <a:gd name="connsiteY81" fmla="*/ 1755871 h 1775939"/>
                <a:gd name="connsiteX82" fmla="*/ 3132456 w 9739305"/>
                <a:gd name="connsiteY82" fmla="*/ 1766527 h 1775939"/>
                <a:gd name="connsiteX83" fmla="*/ 3069450 w 9739305"/>
                <a:gd name="connsiteY83" fmla="*/ 1760933 h 1775939"/>
                <a:gd name="connsiteX84" fmla="*/ 2981357 w 9739305"/>
                <a:gd name="connsiteY84" fmla="*/ 1752311 h 1775939"/>
                <a:gd name="connsiteX85" fmla="*/ 2898350 w 9739305"/>
                <a:gd name="connsiteY85" fmla="*/ 1744071 h 1775939"/>
                <a:gd name="connsiteX86" fmla="*/ 2872998 w 9739305"/>
                <a:gd name="connsiteY86" fmla="*/ 1759731 h 1775939"/>
                <a:gd name="connsiteX87" fmla="*/ 2833363 w 9739305"/>
                <a:gd name="connsiteY87" fmla="*/ 1774197 h 1775939"/>
                <a:gd name="connsiteX88" fmla="*/ 2787932 w 9739305"/>
                <a:gd name="connsiteY88" fmla="*/ 1761321 h 1775939"/>
                <a:gd name="connsiteX89" fmla="*/ 2681851 w 9739305"/>
                <a:gd name="connsiteY89" fmla="*/ 1735206 h 1775939"/>
                <a:gd name="connsiteX90" fmla="*/ 2615692 w 9739305"/>
                <a:gd name="connsiteY90" fmla="*/ 1736981 h 1775939"/>
                <a:gd name="connsiteX91" fmla="*/ 2471401 w 9739305"/>
                <a:gd name="connsiteY91" fmla="*/ 1730598 h 1775939"/>
                <a:gd name="connsiteX92" fmla="*/ 2376602 w 9739305"/>
                <a:gd name="connsiteY92" fmla="*/ 1716179 h 1775939"/>
                <a:gd name="connsiteX93" fmla="*/ 2308117 w 9739305"/>
                <a:gd name="connsiteY93" fmla="*/ 1697980 h 1775939"/>
                <a:gd name="connsiteX94" fmla="*/ 2210156 w 9739305"/>
                <a:gd name="connsiteY94" fmla="*/ 1674611 h 1775939"/>
                <a:gd name="connsiteX95" fmla="*/ 2112456 w 9739305"/>
                <a:gd name="connsiteY95" fmla="*/ 1664725 h 1775939"/>
                <a:gd name="connsiteX96" fmla="*/ 2041401 w 9739305"/>
                <a:gd name="connsiteY96" fmla="*/ 1649787 h 1775939"/>
                <a:gd name="connsiteX97" fmla="*/ 1955072 w 9739305"/>
                <a:gd name="connsiteY97" fmla="*/ 1641394 h 1775939"/>
                <a:gd name="connsiteX98" fmla="*/ 1883129 w 9739305"/>
                <a:gd name="connsiteY98" fmla="*/ 1644393 h 1775939"/>
                <a:gd name="connsiteX99" fmla="*/ 1770492 w 9739305"/>
                <a:gd name="connsiteY99" fmla="*/ 1652019 h 1775939"/>
                <a:gd name="connsiteX100" fmla="*/ 1630653 w 9739305"/>
                <a:gd name="connsiteY100" fmla="*/ 1620782 h 1775939"/>
                <a:gd name="connsiteX101" fmla="*/ 1574457 w 9739305"/>
                <a:gd name="connsiteY101" fmla="*/ 1615016 h 1775939"/>
                <a:gd name="connsiteX102" fmla="*/ 1521784 w 9739305"/>
                <a:gd name="connsiteY102" fmla="*/ 1613632 h 1775939"/>
                <a:gd name="connsiteX103" fmla="*/ 1409187 w 9739305"/>
                <a:gd name="connsiteY103" fmla="*/ 1593793 h 1775939"/>
                <a:gd name="connsiteX104" fmla="*/ 1363496 w 9739305"/>
                <a:gd name="connsiteY104" fmla="*/ 1587676 h 1775939"/>
                <a:gd name="connsiteX105" fmla="*/ 1300134 w 9739305"/>
                <a:gd name="connsiteY105" fmla="*/ 1590889 h 1775939"/>
                <a:gd name="connsiteX106" fmla="*/ 1184306 w 9739305"/>
                <a:gd name="connsiteY106" fmla="*/ 1584859 h 1775939"/>
                <a:gd name="connsiteX107" fmla="*/ 1067600 w 9739305"/>
                <a:gd name="connsiteY107" fmla="*/ 1556587 h 1775939"/>
                <a:gd name="connsiteX108" fmla="*/ 1018967 w 9739305"/>
                <a:gd name="connsiteY108" fmla="*/ 1562226 h 1775939"/>
                <a:gd name="connsiteX109" fmla="*/ 1001437 w 9739305"/>
                <a:gd name="connsiteY109" fmla="*/ 1562287 h 1775939"/>
                <a:gd name="connsiteX110" fmla="*/ 843282 w 9739305"/>
                <a:gd name="connsiteY110" fmla="*/ 1551235 h 1775939"/>
                <a:gd name="connsiteX111" fmla="*/ 827437 w 9739305"/>
                <a:gd name="connsiteY111" fmla="*/ 1549959 h 1775939"/>
                <a:gd name="connsiteX112" fmla="*/ 752774 w 9739305"/>
                <a:gd name="connsiteY112" fmla="*/ 1536924 h 1775939"/>
                <a:gd name="connsiteX113" fmla="*/ 566053 w 9739305"/>
                <a:gd name="connsiteY113" fmla="*/ 1535567 h 1775939"/>
                <a:gd name="connsiteX114" fmla="*/ 554525 w 9739305"/>
                <a:gd name="connsiteY114" fmla="*/ 1534867 h 1775939"/>
                <a:gd name="connsiteX115" fmla="*/ 492526 w 9739305"/>
                <a:gd name="connsiteY115" fmla="*/ 1546173 h 1775939"/>
                <a:gd name="connsiteX116" fmla="*/ 462187 w 9739305"/>
                <a:gd name="connsiteY116" fmla="*/ 1559407 h 1775939"/>
                <a:gd name="connsiteX117" fmla="*/ 414568 w 9739305"/>
                <a:gd name="connsiteY117" fmla="*/ 1573944 h 1775939"/>
                <a:gd name="connsiteX118" fmla="*/ 365802 w 9739305"/>
                <a:gd name="connsiteY118" fmla="*/ 1580845 h 1775939"/>
                <a:gd name="connsiteX119" fmla="*/ 282687 w 9739305"/>
                <a:gd name="connsiteY119" fmla="*/ 1566332 h 1775939"/>
                <a:gd name="connsiteX120" fmla="*/ 252662 w 9739305"/>
                <a:gd name="connsiteY120" fmla="*/ 1565897 h 1775939"/>
                <a:gd name="connsiteX121" fmla="*/ 185558 w 9739305"/>
                <a:gd name="connsiteY121" fmla="*/ 1560187 h 1775939"/>
                <a:gd name="connsiteX122" fmla="*/ 127273 w 9739305"/>
                <a:gd name="connsiteY122" fmla="*/ 1563624 h 1775939"/>
                <a:gd name="connsiteX123" fmla="*/ 81114 w 9739305"/>
                <a:gd name="connsiteY123" fmla="*/ 1580132 h 1775939"/>
                <a:gd name="connsiteX124" fmla="*/ 13214 w 9739305"/>
                <a:gd name="connsiteY124" fmla="*/ 1586229 h 1775939"/>
                <a:gd name="connsiteX125" fmla="*/ 0 w 9739305"/>
                <a:gd name="connsiteY125" fmla="*/ 1585408 h 1775939"/>
                <a:gd name="connsiteX126" fmla="*/ 0 w 9739305"/>
                <a:gd name="connsiteY126" fmla="*/ 1251083 h 1775939"/>
                <a:gd name="connsiteX127" fmla="*/ 4829 w 9739305"/>
                <a:gd name="connsiteY127" fmla="*/ 1250628 h 1775939"/>
                <a:gd name="connsiteX128" fmla="*/ 48555 w 9739305"/>
                <a:gd name="connsiteY128" fmla="*/ 1240203 h 1775939"/>
                <a:gd name="connsiteX129" fmla="*/ 72789 w 9739305"/>
                <a:gd name="connsiteY129" fmla="*/ 1233698 h 1775939"/>
                <a:gd name="connsiteX130" fmla="*/ 197847 w 9739305"/>
                <a:gd name="connsiteY130" fmla="*/ 1212918 h 1775939"/>
                <a:gd name="connsiteX131" fmla="*/ 253067 w 9739305"/>
                <a:gd name="connsiteY131" fmla="*/ 1194405 h 1775939"/>
                <a:gd name="connsiteX132" fmla="*/ 268116 w 9739305"/>
                <a:gd name="connsiteY132" fmla="*/ 1191325 h 1775939"/>
                <a:gd name="connsiteX133" fmla="*/ 351434 w 9739305"/>
                <a:gd name="connsiteY133" fmla="*/ 1193900 h 1775939"/>
                <a:gd name="connsiteX134" fmla="*/ 414867 w 9739305"/>
                <a:gd name="connsiteY134" fmla="*/ 1216423 h 1775939"/>
                <a:gd name="connsiteX135" fmla="*/ 427335 w 9739305"/>
                <a:gd name="connsiteY135" fmla="*/ 1224454 h 1775939"/>
                <a:gd name="connsiteX136" fmla="*/ 600582 w 9739305"/>
                <a:gd name="connsiteY136" fmla="*/ 1213120 h 1775939"/>
                <a:gd name="connsiteX137" fmla="*/ 627039 w 9739305"/>
                <a:gd name="connsiteY137" fmla="*/ 1208235 h 1775939"/>
                <a:gd name="connsiteX138" fmla="*/ 756446 w 9739305"/>
                <a:gd name="connsiteY138" fmla="*/ 1217062 h 1775939"/>
                <a:gd name="connsiteX139" fmla="*/ 794106 w 9739305"/>
                <a:gd name="connsiteY139" fmla="*/ 1218229 h 1775939"/>
                <a:gd name="connsiteX140" fmla="*/ 929268 w 9739305"/>
                <a:gd name="connsiteY140" fmla="*/ 1225211 h 1775939"/>
                <a:gd name="connsiteX141" fmla="*/ 947713 w 9739305"/>
                <a:gd name="connsiteY141" fmla="*/ 1211766 h 1775939"/>
                <a:gd name="connsiteX142" fmla="*/ 1001014 w 9739305"/>
                <a:gd name="connsiteY142" fmla="*/ 1177651 h 1775939"/>
                <a:gd name="connsiteX143" fmla="*/ 1107747 w 9739305"/>
                <a:gd name="connsiteY143" fmla="*/ 1144571 h 1775939"/>
                <a:gd name="connsiteX144" fmla="*/ 1137175 w 9739305"/>
                <a:gd name="connsiteY144" fmla="*/ 1144721 h 1775939"/>
                <a:gd name="connsiteX145" fmla="*/ 1213670 w 9739305"/>
                <a:gd name="connsiteY145" fmla="*/ 1187646 h 1775939"/>
                <a:gd name="connsiteX146" fmla="*/ 1250725 w 9739305"/>
                <a:gd name="connsiteY146" fmla="*/ 1204534 h 1775939"/>
                <a:gd name="connsiteX147" fmla="*/ 1355013 w 9739305"/>
                <a:gd name="connsiteY147" fmla="*/ 1233876 h 1775939"/>
                <a:gd name="connsiteX148" fmla="*/ 1363867 w 9739305"/>
                <a:gd name="connsiteY148" fmla="*/ 1239727 h 1775939"/>
                <a:gd name="connsiteX149" fmla="*/ 1443262 w 9739305"/>
                <a:gd name="connsiteY149" fmla="*/ 1310445 h 1775939"/>
                <a:gd name="connsiteX150" fmla="*/ 1460979 w 9739305"/>
                <a:gd name="connsiteY150" fmla="*/ 1322303 h 1775939"/>
                <a:gd name="connsiteX151" fmla="*/ 1482536 w 9739305"/>
                <a:gd name="connsiteY151" fmla="*/ 1341039 h 1775939"/>
                <a:gd name="connsiteX152" fmla="*/ 1548717 w 9739305"/>
                <a:gd name="connsiteY152" fmla="*/ 1376141 h 1775939"/>
                <a:gd name="connsiteX153" fmla="*/ 1629003 w 9739305"/>
                <a:gd name="connsiteY153" fmla="*/ 1384512 h 1775939"/>
                <a:gd name="connsiteX154" fmla="*/ 1726123 w 9739305"/>
                <a:gd name="connsiteY154" fmla="*/ 1398505 h 1775939"/>
                <a:gd name="connsiteX155" fmla="*/ 1766964 w 9739305"/>
                <a:gd name="connsiteY155" fmla="*/ 1409092 h 1775939"/>
                <a:gd name="connsiteX156" fmla="*/ 1875994 w 9739305"/>
                <a:gd name="connsiteY156" fmla="*/ 1427691 h 1775939"/>
                <a:gd name="connsiteX157" fmla="*/ 1953935 w 9739305"/>
                <a:gd name="connsiteY157" fmla="*/ 1444021 h 1775939"/>
                <a:gd name="connsiteX158" fmla="*/ 2065495 w 9739305"/>
                <a:gd name="connsiteY158" fmla="*/ 1450414 h 1775939"/>
                <a:gd name="connsiteX159" fmla="*/ 2119362 w 9739305"/>
                <a:gd name="connsiteY159" fmla="*/ 1448287 h 1775939"/>
                <a:gd name="connsiteX160" fmla="*/ 2221201 w 9739305"/>
                <a:gd name="connsiteY160" fmla="*/ 1503642 h 1775939"/>
                <a:gd name="connsiteX161" fmla="*/ 2302040 w 9739305"/>
                <a:gd name="connsiteY161" fmla="*/ 1539608 h 1775939"/>
                <a:gd name="connsiteX162" fmla="*/ 2384113 w 9739305"/>
                <a:gd name="connsiteY162" fmla="*/ 1516348 h 1775939"/>
                <a:gd name="connsiteX163" fmla="*/ 2405786 w 9739305"/>
                <a:gd name="connsiteY163" fmla="*/ 1497098 h 1775939"/>
                <a:gd name="connsiteX164" fmla="*/ 2541024 w 9739305"/>
                <a:gd name="connsiteY164" fmla="*/ 1473316 h 1775939"/>
                <a:gd name="connsiteX165" fmla="*/ 2735378 w 9739305"/>
                <a:gd name="connsiteY165" fmla="*/ 1463319 h 1775939"/>
                <a:gd name="connsiteX166" fmla="*/ 3056752 w 9739305"/>
                <a:gd name="connsiteY166" fmla="*/ 1408590 h 1775939"/>
                <a:gd name="connsiteX167" fmla="*/ 3112247 w 9739305"/>
                <a:gd name="connsiteY167" fmla="*/ 1387711 h 1775939"/>
                <a:gd name="connsiteX168" fmla="*/ 3175396 w 9739305"/>
                <a:gd name="connsiteY168" fmla="*/ 1380116 h 1775939"/>
                <a:gd name="connsiteX169" fmla="*/ 3200231 w 9739305"/>
                <a:gd name="connsiteY169" fmla="*/ 1390061 h 1775939"/>
                <a:gd name="connsiteX170" fmla="*/ 3307359 w 9739305"/>
                <a:gd name="connsiteY170" fmla="*/ 1401532 h 1775939"/>
                <a:gd name="connsiteX171" fmla="*/ 3327591 w 9739305"/>
                <a:gd name="connsiteY171" fmla="*/ 1400871 h 1775939"/>
                <a:gd name="connsiteX172" fmla="*/ 3396452 w 9739305"/>
                <a:gd name="connsiteY172" fmla="*/ 1390488 h 1775939"/>
                <a:gd name="connsiteX173" fmla="*/ 3460402 w 9739305"/>
                <a:gd name="connsiteY173" fmla="*/ 1383325 h 1775939"/>
                <a:gd name="connsiteX174" fmla="*/ 3622771 w 9739305"/>
                <a:gd name="connsiteY174" fmla="*/ 1388838 h 1775939"/>
                <a:gd name="connsiteX175" fmla="*/ 3746637 w 9739305"/>
                <a:gd name="connsiteY175" fmla="*/ 1379728 h 1775939"/>
                <a:gd name="connsiteX176" fmla="*/ 3803936 w 9739305"/>
                <a:gd name="connsiteY176" fmla="*/ 1380104 h 1775939"/>
                <a:gd name="connsiteX177" fmla="*/ 3836429 w 9739305"/>
                <a:gd name="connsiteY177" fmla="*/ 1383246 h 1775939"/>
                <a:gd name="connsiteX178" fmla="*/ 3911096 w 9739305"/>
                <a:gd name="connsiteY178" fmla="*/ 1412447 h 1775939"/>
                <a:gd name="connsiteX179" fmla="*/ 3951494 w 9739305"/>
                <a:gd name="connsiteY179" fmla="*/ 1417876 h 1775939"/>
                <a:gd name="connsiteX180" fmla="*/ 4071982 w 9739305"/>
                <a:gd name="connsiteY180" fmla="*/ 1411440 h 1775939"/>
                <a:gd name="connsiteX181" fmla="*/ 4250380 w 9739305"/>
                <a:gd name="connsiteY181" fmla="*/ 1353404 h 1775939"/>
                <a:gd name="connsiteX182" fmla="*/ 4268920 w 9739305"/>
                <a:gd name="connsiteY182" fmla="*/ 1345917 h 1775939"/>
                <a:gd name="connsiteX183" fmla="*/ 4360470 w 9739305"/>
                <a:gd name="connsiteY183" fmla="*/ 1333343 h 1775939"/>
                <a:gd name="connsiteX184" fmla="*/ 4423403 w 9739305"/>
                <a:gd name="connsiteY184" fmla="*/ 1341452 h 1775939"/>
                <a:gd name="connsiteX185" fmla="*/ 4509460 w 9739305"/>
                <a:gd name="connsiteY185" fmla="*/ 1360374 h 1775939"/>
                <a:gd name="connsiteX186" fmla="*/ 4586780 w 9739305"/>
                <a:gd name="connsiteY186" fmla="*/ 1375951 h 1775939"/>
                <a:gd name="connsiteX187" fmla="*/ 4643424 w 9739305"/>
                <a:gd name="connsiteY187" fmla="*/ 1395033 h 1775939"/>
                <a:gd name="connsiteX188" fmla="*/ 4771320 w 9739305"/>
                <a:gd name="connsiteY188" fmla="*/ 1404876 h 1775939"/>
                <a:gd name="connsiteX189" fmla="*/ 4784667 w 9739305"/>
                <a:gd name="connsiteY189" fmla="*/ 1406901 h 1775939"/>
                <a:gd name="connsiteX190" fmla="*/ 4879368 w 9739305"/>
                <a:gd name="connsiteY190" fmla="*/ 1382875 h 1775939"/>
                <a:gd name="connsiteX191" fmla="*/ 4993296 w 9739305"/>
                <a:gd name="connsiteY191" fmla="*/ 1357609 h 1775939"/>
                <a:gd name="connsiteX192" fmla="*/ 5034636 w 9739305"/>
                <a:gd name="connsiteY192" fmla="*/ 1362363 h 1775939"/>
                <a:gd name="connsiteX193" fmla="*/ 5091273 w 9739305"/>
                <a:gd name="connsiteY193" fmla="*/ 1369207 h 1775939"/>
                <a:gd name="connsiteX194" fmla="*/ 5143127 w 9739305"/>
                <a:gd name="connsiteY194" fmla="*/ 1361686 h 1775939"/>
                <a:gd name="connsiteX195" fmla="*/ 5174789 w 9739305"/>
                <a:gd name="connsiteY195" fmla="*/ 1359688 h 1775939"/>
                <a:gd name="connsiteX196" fmla="*/ 5322233 w 9739305"/>
                <a:gd name="connsiteY196" fmla="*/ 1411274 h 1775939"/>
                <a:gd name="connsiteX197" fmla="*/ 5359206 w 9739305"/>
                <a:gd name="connsiteY197" fmla="*/ 1414357 h 1775939"/>
                <a:gd name="connsiteX198" fmla="*/ 5380352 w 9739305"/>
                <a:gd name="connsiteY198" fmla="*/ 1420558 h 1775939"/>
                <a:gd name="connsiteX199" fmla="*/ 5509233 w 9739305"/>
                <a:gd name="connsiteY199" fmla="*/ 1487165 h 1775939"/>
                <a:gd name="connsiteX200" fmla="*/ 5563203 w 9739305"/>
                <a:gd name="connsiteY200" fmla="*/ 1499314 h 1775939"/>
                <a:gd name="connsiteX201" fmla="*/ 5621569 w 9739305"/>
                <a:gd name="connsiteY201" fmla="*/ 1493518 h 1775939"/>
                <a:gd name="connsiteX202" fmla="*/ 5655136 w 9739305"/>
                <a:gd name="connsiteY202" fmla="*/ 1486565 h 1775939"/>
                <a:gd name="connsiteX203" fmla="*/ 5736883 w 9739305"/>
                <a:gd name="connsiteY203" fmla="*/ 1436327 h 1775939"/>
                <a:gd name="connsiteX204" fmla="*/ 5784777 w 9739305"/>
                <a:gd name="connsiteY204" fmla="*/ 1435588 h 1775939"/>
                <a:gd name="connsiteX205" fmla="*/ 5860952 w 9739305"/>
                <a:gd name="connsiteY205" fmla="*/ 1463773 h 1775939"/>
                <a:gd name="connsiteX206" fmla="*/ 5997123 w 9739305"/>
                <a:gd name="connsiteY206" fmla="*/ 1471491 h 1775939"/>
                <a:gd name="connsiteX207" fmla="*/ 6063793 w 9739305"/>
                <a:gd name="connsiteY207" fmla="*/ 1423706 h 1775939"/>
                <a:gd name="connsiteX208" fmla="*/ 6097303 w 9739305"/>
                <a:gd name="connsiteY208" fmla="*/ 1379247 h 1775939"/>
                <a:gd name="connsiteX209" fmla="*/ 6197741 w 9739305"/>
                <a:gd name="connsiteY209" fmla="*/ 1324656 h 1775939"/>
                <a:gd name="connsiteX210" fmla="*/ 6223125 w 9739305"/>
                <a:gd name="connsiteY210" fmla="*/ 1341950 h 1775939"/>
                <a:gd name="connsiteX211" fmla="*/ 6298923 w 9739305"/>
                <a:gd name="connsiteY211" fmla="*/ 1346144 h 1775939"/>
                <a:gd name="connsiteX212" fmla="*/ 6380532 w 9739305"/>
                <a:gd name="connsiteY212" fmla="*/ 1341582 h 1775939"/>
                <a:gd name="connsiteX213" fmla="*/ 6523222 w 9739305"/>
                <a:gd name="connsiteY213" fmla="*/ 1343021 h 1775939"/>
                <a:gd name="connsiteX214" fmla="*/ 6615600 w 9739305"/>
                <a:gd name="connsiteY214" fmla="*/ 1291015 h 1775939"/>
                <a:gd name="connsiteX215" fmla="*/ 6650812 w 9739305"/>
                <a:gd name="connsiteY215" fmla="*/ 1269700 h 1775939"/>
                <a:gd name="connsiteX216" fmla="*/ 6684030 w 9739305"/>
                <a:gd name="connsiteY216" fmla="*/ 1255543 h 1775939"/>
                <a:gd name="connsiteX217" fmla="*/ 6722764 w 9739305"/>
                <a:gd name="connsiteY217" fmla="*/ 1246615 h 1775939"/>
                <a:gd name="connsiteX218" fmla="*/ 6815757 w 9739305"/>
                <a:gd name="connsiteY218" fmla="*/ 1215451 h 1775939"/>
                <a:gd name="connsiteX219" fmla="*/ 6866200 w 9739305"/>
                <a:gd name="connsiteY219" fmla="*/ 1186810 h 1775939"/>
                <a:gd name="connsiteX220" fmla="*/ 6981228 w 9739305"/>
                <a:gd name="connsiteY220" fmla="*/ 1155999 h 1775939"/>
                <a:gd name="connsiteX221" fmla="*/ 7059255 w 9739305"/>
                <a:gd name="connsiteY221" fmla="*/ 1129638 h 1775939"/>
                <a:gd name="connsiteX222" fmla="*/ 7140774 w 9739305"/>
                <a:gd name="connsiteY222" fmla="*/ 1086787 h 1775939"/>
                <a:gd name="connsiteX223" fmla="*/ 7152150 w 9739305"/>
                <a:gd name="connsiteY223" fmla="*/ 1080276 h 1775939"/>
                <a:gd name="connsiteX224" fmla="*/ 7178911 w 9739305"/>
                <a:gd name="connsiteY224" fmla="*/ 1053404 h 1775939"/>
                <a:gd name="connsiteX225" fmla="*/ 7215302 w 9739305"/>
                <a:gd name="connsiteY225" fmla="*/ 963609 h 1775939"/>
                <a:gd name="connsiteX226" fmla="*/ 7226104 w 9739305"/>
                <a:gd name="connsiteY226" fmla="*/ 945196 h 1775939"/>
                <a:gd name="connsiteX227" fmla="*/ 7329145 w 9739305"/>
                <a:gd name="connsiteY227" fmla="*/ 879964 h 1775939"/>
                <a:gd name="connsiteX228" fmla="*/ 7368683 w 9739305"/>
                <a:gd name="connsiteY228" fmla="*/ 883708 h 1775939"/>
                <a:gd name="connsiteX229" fmla="*/ 7412980 w 9739305"/>
                <a:gd name="connsiteY229" fmla="*/ 901348 h 1775939"/>
                <a:gd name="connsiteX230" fmla="*/ 7508285 w 9739305"/>
                <a:gd name="connsiteY230" fmla="*/ 901932 h 1775939"/>
                <a:gd name="connsiteX231" fmla="*/ 7543367 w 9739305"/>
                <a:gd name="connsiteY231" fmla="*/ 890040 h 1775939"/>
                <a:gd name="connsiteX232" fmla="*/ 7604247 w 9739305"/>
                <a:gd name="connsiteY232" fmla="*/ 859640 h 1775939"/>
                <a:gd name="connsiteX233" fmla="*/ 7650214 w 9739305"/>
                <a:gd name="connsiteY233" fmla="*/ 814893 h 1775939"/>
                <a:gd name="connsiteX234" fmla="*/ 7716618 w 9739305"/>
                <a:gd name="connsiteY234" fmla="*/ 741384 h 1775939"/>
                <a:gd name="connsiteX235" fmla="*/ 7849257 w 9739305"/>
                <a:gd name="connsiteY235" fmla="*/ 708153 h 1775939"/>
                <a:gd name="connsiteX236" fmla="*/ 7900340 w 9739305"/>
                <a:gd name="connsiteY236" fmla="*/ 696745 h 1775939"/>
                <a:gd name="connsiteX237" fmla="*/ 8085922 w 9739305"/>
                <a:gd name="connsiteY237" fmla="*/ 650290 h 1775939"/>
                <a:gd name="connsiteX238" fmla="*/ 8102187 w 9739305"/>
                <a:gd name="connsiteY238" fmla="*/ 648251 h 1775939"/>
                <a:gd name="connsiteX239" fmla="*/ 8229960 w 9739305"/>
                <a:gd name="connsiteY239" fmla="*/ 598934 h 1775939"/>
                <a:gd name="connsiteX240" fmla="*/ 8260743 w 9739305"/>
                <a:gd name="connsiteY240" fmla="*/ 586776 h 1775939"/>
                <a:gd name="connsiteX241" fmla="*/ 8297724 w 9739305"/>
                <a:gd name="connsiteY241" fmla="*/ 557687 h 1775939"/>
                <a:gd name="connsiteX242" fmla="*/ 8329397 w 9739305"/>
                <a:gd name="connsiteY242" fmla="*/ 479103 h 1775939"/>
                <a:gd name="connsiteX243" fmla="*/ 8369109 w 9739305"/>
                <a:gd name="connsiteY243" fmla="*/ 442035 h 1775939"/>
                <a:gd name="connsiteX244" fmla="*/ 8398212 w 9739305"/>
                <a:gd name="connsiteY244" fmla="*/ 419288 h 1775939"/>
                <a:gd name="connsiteX245" fmla="*/ 8423091 w 9739305"/>
                <a:gd name="connsiteY245" fmla="*/ 385761 h 1775939"/>
                <a:gd name="connsiteX246" fmla="*/ 8445807 w 9739305"/>
                <a:gd name="connsiteY246" fmla="*/ 307296 h 1775939"/>
                <a:gd name="connsiteX247" fmla="*/ 8483136 w 9739305"/>
                <a:gd name="connsiteY247" fmla="*/ 236912 h 1775939"/>
                <a:gd name="connsiteX248" fmla="*/ 8554397 w 9739305"/>
                <a:gd name="connsiteY248" fmla="*/ 195498 h 1775939"/>
                <a:gd name="connsiteX249" fmla="*/ 8598729 w 9739305"/>
                <a:gd name="connsiteY249" fmla="*/ 173430 h 1775939"/>
                <a:gd name="connsiteX250" fmla="*/ 8779113 w 9739305"/>
                <a:gd name="connsiteY250" fmla="*/ 184822 h 1775939"/>
                <a:gd name="connsiteX251" fmla="*/ 8902517 w 9739305"/>
                <a:gd name="connsiteY251" fmla="*/ 198490 h 1775939"/>
                <a:gd name="connsiteX252" fmla="*/ 8942393 w 9739305"/>
                <a:gd name="connsiteY252" fmla="*/ 189035 h 1775939"/>
                <a:gd name="connsiteX253" fmla="*/ 9053027 w 9739305"/>
                <a:gd name="connsiteY253" fmla="*/ 119670 h 1775939"/>
                <a:gd name="connsiteX254" fmla="*/ 9164008 w 9739305"/>
                <a:gd name="connsiteY254" fmla="*/ 85758 h 1775939"/>
                <a:gd name="connsiteX255" fmla="*/ 9248172 w 9739305"/>
                <a:gd name="connsiteY255" fmla="*/ 73540 h 1775939"/>
                <a:gd name="connsiteX256" fmla="*/ 9320568 w 9739305"/>
                <a:gd name="connsiteY256" fmla="*/ 63772 h 1775939"/>
                <a:gd name="connsiteX257" fmla="*/ 9407003 w 9739305"/>
                <a:gd name="connsiteY257" fmla="*/ 42029 h 1775939"/>
                <a:gd name="connsiteX258" fmla="*/ 9455456 w 9739305"/>
                <a:gd name="connsiteY258" fmla="*/ 20546 h 177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739305" h="1775939">
                  <a:moveTo>
                    <a:pt x="9506323" y="0"/>
                  </a:moveTo>
                  <a:lnTo>
                    <a:pt x="9739305" y="0"/>
                  </a:lnTo>
                  <a:lnTo>
                    <a:pt x="9721016" y="12453"/>
                  </a:lnTo>
                  <a:cubicBezTo>
                    <a:pt x="9690045" y="40939"/>
                    <a:pt x="9658859" y="68964"/>
                    <a:pt x="9619776" y="90780"/>
                  </a:cubicBezTo>
                  <a:cubicBezTo>
                    <a:pt x="9581267" y="112410"/>
                    <a:pt x="9545008" y="136288"/>
                    <a:pt x="9506710" y="158222"/>
                  </a:cubicBezTo>
                  <a:cubicBezTo>
                    <a:pt x="9469164" y="179649"/>
                    <a:pt x="9435404" y="202776"/>
                    <a:pt x="9417057" y="238502"/>
                  </a:cubicBezTo>
                  <a:cubicBezTo>
                    <a:pt x="9408857" y="254276"/>
                    <a:pt x="9397029" y="271640"/>
                    <a:pt x="9380548" y="281379"/>
                  </a:cubicBezTo>
                  <a:cubicBezTo>
                    <a:pt x="9357055" y="295224"/>
                    <a:pt x="9326757" y="301236"/>
                    <a:pt x="9301035" y="313304"/>
                  </a:cubicBezTo>
                  <a:cubicBezTo>
                    <a:pt x="9270739" y="327477"/>
                    <a:pt x="9235503" y="340162"/>
                    <a:pt x="9215480" y="361372"/>
                  </a:cubicBezTo>
                  <a:cubicBezTo>
                    <a:pt x="9197689" y="380278"/>
                    <a:pt x="9179513" y="395277"/>
                    <a:pt x="9155376" y="407897"/>
                  </a:cubicBezTo>
                  <a:cubicBezTo>
                    <a:pt x="9138462" y="416717"/>
                    <a:pt x="9126335" y="431897"/>
                    <a:pt x="9108770" y="439335"/>
                  </a:cubicBezTo>
                  <a:cubicBezTo>
                    <a:pt x="9085671" y="449237"/>
                    <a:pt x="9062288" y="457270"/>
                    <a:pt x="9042339" y="471886"/>
                  </a:cubicBezTo>
                  <a:cubicBezTo>
                    <a:pt x="9021638" y="487007"/>
                    <a:pt x="8997876" y="499296"/>
                    <a:pt x="8976155" y="513526"/>
                  </a:cubicBezTo>
                  <a:cubicBezTo>
                    <a:pt x="8964637" y="521143"/>
                    <a:pt x="8955362" y="530850"/>
                    <a:pt x="8944250" y="538762"/>
                  </a:cubicBezTo>
                  <a:cubicBezTo>
                    <a:pt x="8923906" y="553238"/>
                    <a:pt x="8903158" y="567422"/>
                    <a:pt x="8882191" y="581144"/>
                  </a:cubicBezTo>
                  <a:cubicBezTo>
                    <a:pt x="8861228" y="594868"/>
                    <a:pt x="8841332" y="610579"/>
                    <a:pt x="8818061" y="620960"/>
                  </a:cubicBezTo>
                  <a:cubicBezTo>
                    <a:pt x="8778386" y="638567"/>
                    <a:pt x="8734713" y="650088"/>
                    <a:pt x="8696263" y="668892"/>
                  </a:cubicBezTo>
                  <a:cubicBezTo>
                    <a:pt x="8657243" y="688034"/>
                    <a:pt x="8620769" y="711451"/>
                    <a:pt x="8586493" y="736016"/>
                  </a:cubicBezTo>
                  <a:cubicBezTo>
                    <a:pt x="8559370" y="755372"/>
                    <a:pt x="8533990" y="774487"/>
                    <a:pt x="8499250" y="785420"/>
                  </a:cubicBezTo>
                  <a:cubicBezTo>
                    <a:pt x="8479867" y="791534"/>
                    <a:pt x="8459807" y="803801"/>
                    <a:pt x="8448581" y="817525"/>
                  </a:cubicBezTo>
                  <a:cubicBezTo>
                    <a:pt x="8424305" y="847414"/>
                    <a:pt x="8392427" y="869197"/>
                    <a:pt x="8356131" y="888209"/>
                  </a:cubicBezTo>
                  <a:cubicBezTo>
                    <a:pt x="8307679" y="913772"/>
                    <a:pt x="8259834" y="939776"/>
                    <a:pt x="8211166" y="964878"/>
                  </a:cubicBezTo>
                  <a:cubicBezTo>
                    <a:pt x="8182465" y="979759"/>
                    <a:pt x="8153995" y="995412"/>
                    <a:pt x="8123367" y="1006776"/>
                  </a:cubicBezTo>
                  <a:cubicBezTo>
                    <a:pt x="8060787" y="1030195"/>
                    <a:pt x="7996505" y="1050714"/>
                    <a:pt x="7933271" y="1072752"/>
                  </a:cubicBezTo>
                  <a:cubicBezTo>
                    <a:pt x="7912572" y="1079870"/>
                    <a:pt x="7893169" y="1089594"/>
                    <a:pt x="7872042" y="1095949"/>
                  </a:cubicBezTo>
                  <a:cubicBezTo>
                    <a:pt x="7849189" y="1102856"/>
                    <a:pt x="7824394" y="1105779"/>
                    <a:pt x="7801540" y="1112687"/>
                  </a:cubicBezTo>
                  <a:cubicBezTo>
                    <a:pt x="7763512" y="1124093"/>
                    <a:pt x="7726779" y="1138106"/>
                    <a:pt x="7688760" y="1149668"/>
                  </a:cubicBezTo>
                  <a:cubicBezTo>
                    <a:pt x="7615403" y="1171881"/>
                    <a:pt x="7541813" y="1193320"/>
                    <a:pt x="7468219" y="1214601"/>
                  </a:cubicBezTo>
                  <a:cubicBezTo>
                    <a:pt x="7452461" y="1219127"/>
                    <a:pt x="7435183" y="1220431"/>
                    <a:pt x="7419634" y="1225261"/>
                  </a:cubicBezTo>
                  <a:cubicBezTo>
                    <a:pt x="7378370" y="1238236"/>
                    <a:pt x="7337343" y="1252140"/>
                    <a:pt x="7296522" y="1266193"/>
                  </a:cubicBezTo>
                  <a:cubicBezTo>
                    <a:pt x="7271802" y="1274761"/>
                    <a:pt x="7247746" y="1285023"/>
                    <a:pt x="7222817" y="1293286"/>
                  </a:cubicBezTo>
                  <a:cubicBezTo>
                    <a:pt x="7202872" y="1299897"/>
                    <a:pt x="7182284" y="1305284"/>
                    <a:pt x="7161457" y="1309742"/>
                  </a:cubicBezTo>
                  <a:cubicBezTo>
                    <a:pt x="7143523" y="1313589"/>
                    <a:pt x="7124653" y="1314184"/>
                    <a:pt x="7106944" y="1318647"/>
                  </a:cubicBezTo>
                  <a:cubicBezTo>
                    <a:pt x="7059008" y="1330687"/>
                    <a:pt x="7011720" y="1343954"/>
                    <a:pt x="6964204" y="1356601"/>
                  </a:cubicBezTo>
                  <a:cubicBezTo>
                    <a:pt x="6945158" y="1361601"/>
                    <a:pt x="6925667" y="1365522"/>
                    <a:pt x="6907255" y="1371589"/>
                  </a:cubicBezTo>
                  <a:cubicBezTo>
                    <a:pt x="6857955" y="1387619"/>
                    <a:pt x="6809525" y="1405490"/>
                    <a:pt x="6759991" y="1420747"/>
                  </a:cubicBezTo>
                  <a:cubicBezTo>
                    <a:pt x="6718908" y="1433400"/>
                    <a:pt x="6676513" y="1443133"/>
                    <a:pt x="6634783" y="1454562"/>
                  </a:cubicBezTo>
                  <a:cubicBezTo>
                    <a:pt x="6617097" y="1459495"/>
                    <a:pt x="6600269" y="1466113"/>
                    <a:pt x="6582555" y="1470418"/>
                  </a:cubicBezTo>
                  <a:cubicBezTo>
                    <a:pt x="6542888" y="1480178"/>
                    <a:pt x="6502579" y="1488712"/>
                    <a:pt x="6462719" y="1498482"/>
                  </a:cubicBezTo>
                  <a:cubicBezTo>
                    <a:pt x="6440000" y="1504127"/>
                    <a:pt x="6418233" y="1513338"/>
                    <a:pt x="6395050" y="1517437"/>
                  </a:cubicBezTo>
                  <a:cubicBezTo>
                    <a:pt x="6339992" y="1527154"/>
                    <a:pt x="6284444" y="1534853"/>
                    <a:pt x="6228927" y="1543179"/>
                  </a:cubicBezTo>
                  <a:cubicBezTo>
                    <a:pt x="6171671" y="1551745"/>
                    <a:pt x="6114621" y="1560617"/>
                    <a:pt x="6057331" y="1568558"/>
                  </a:cubicBezTo>
                  <a:cubicBezTo>
                    <a:pt x="6025969" y="1572738"/>
                    <a:pt x="5994307" y="1574734"/>
                    <a:pt x="5962939" y="1578758"/>
                  </a:cubicBezTo>
                  <a:cubicBezTo>
                    <a:pt x="5935441" y="1582281"/>
                    <a:pt x="5908230" y="1587673"/>
                    <a:pt x="5880756" y="1591666"/>
                  </a:cubicBezTo>
                  <a:cubicBezTo>
                    <a:pt x="5856953" y="1595010"/>
                    <a:pt x="5832910" y="1597425"/>
                    <a:pt x="5809105" y="1600770"/>
                  </a:cubicBezTo>
                  <a:cubicBezTo>
                    <a:pt x="5770986" y="1606216"/>
                    <a:pt x="5733083" y="1612124"/>
                    <a:pt x="5695165" y="1617719"/>
                  </a:cubicBezTo>
                  <a:cubicBezTo>
                    <a:pt x="5679295" y="1619896"/>
                    <a:pt x="5662765" y="1624616"/>
                    <a:pt x="5647685" y="1622990"/>
                  </a:cubicBezTo>
                  <a:cubicBezTo>
                    <a:pt x="5609687" y="1618857"/>
                    <a:pt x="5572641" y="1622370"/>
                    <a:pt x="5535323" y="1628248"/>
                  </a:cubicBezTo>
                  <a:cubicBezTo>
                    <a:pt x="5522562" y="1630278"/>
                    <a:pt x="5508745" y="1630629"/>
                    <a:pt x="5496177" y="1628567"/>
                  </a:cubicBezTo>
                  <a:cubicBezTo>
                    <a:pt x="5470455" y="1624470"/>
                    <a:pt x="5445407" y="1618145"/>
                    <a:pt x="5420013" y="1612778"/>
                  </a:cubicBezTo>
                  <a:cubicBezTo>
                    <a:pt x="5417253" y="1612127"/>
                    <a:pt x="5413941" y="1612129"/>
                    <a:pt x="5411005" y="1611800"/>
                  </a:cubicBezTo>
                  <a:cubicBezTo>
                    <a:pt x="5394351" y="1609934"/>
                    <a:pt x="5377898" y="1608060"/>
                    <a:pt x="5361259" y="1606507"/>
                  </a:cubicBezTo>
                  <a:cubicBezTo>
                    <a:pt x="5352259" y="1605686"/>
                    <a:pt x="5343116" y="1605970"/>
                    <a:pt x="5334120" y="1605305"/>
                  </a:cubicBezTo>
                  <a:cubicBezTo>
                    <a:pt x="5299308" y="1602589"/>
                    <a:pt x="5261564" y="1611785"/>
                    <a:pt x="5230715" y="1594283"/>
                  </a:cubicBezTo>
                  <a:cubicBezTo>
                    <a:pt x="5210688" y="1583006"/>
                    <a:pt x="5191969" y="1586734"/>
                    <a:pt x="5171263" y="1589616"/>
                  </a:cubicBezTo>
                  <a:cubicBezTo>
                    <a:pt x="5155583" y="1591784"/>
                    <a:pt x="5139427" y="1592091"/>
                    <a:pt x="5123496" y="1593018"/>
                  </a:cubicBezTo>
                  <a:cubicBezTo>
                    <a:pt x="5095527" y="1594836"/>
                    <a:pt x="5067543" y="1596342"/>
                    <a:pt x="5039590" y="1598474"/>
                  </a:cubicBezTo>
                  <a:cubicBezTo>
                    <a:pt x="5030662" y="1599218"/>
                    <a:pt x="5021716" y="1603574"/>
                    <a:pt x="5012937" y="1603369"/>
                  </a:cubicBezTo>
                  <a:cubicBezTo>
                    <a:pt x="4972362" y="1602343"/>
                    <a:pt x="4931703" y="1599594"/>
                    <a:pt x="4891143" y="1598882"/>
                  </a:cubicBezTo>
                  <a:cubicBezTo>
                    <a:pt x="4868132" y="1598423"/>
                    <a:pt x="4844753" y="1602530"/>
                    <a:pt x="4821905" y="1601436"/>
                  </a:cubicBezTo>
                  <a:cubicBezTo>
                    <a:pt x="4795544" y="1600196"/>
                    <a:pt x="4769576" y="1595013"/>
                    <a:pt x="4743339" y="1592353"/>
                  </a:cubicBezTo>
                  <a:cubicBezTo>
                    <a:pt x="4736095" y="1591605"/>
                    <a:pt x="4728193" y="1593398"/>
                    <a:pt x="4720626" y="1594076"/>
                  </a:cubicBezTo>
                  <a:cubicBezTo>
                    <a:pt x="4712089" y="1594803"/>
                    <a:pt x="4703760" y="1595832"/>
                    <a:pt x="4695215" y="1596400"/>
                  </a:cubicBezTo>
                  <a:cubicBezTo>
                    <a:pt x="4669182" y="1597969"/>
                    <a:pt x="4643112" y="1598756"/>
                    <a:pt x="4617116" y="1601107"/>
                  </a:cubicBezTo>
                  <a:cubicBezTo>
                    <a:pt x="4601208" y="1602502"/>
                    <a:pt x="4584802" y="1609727"/>
                    <a:pt x="4569913" y="1608091"/>
                  </a:cubicBezTo>
                  <a:cubicBezTo>
                    <a:pt x="4539567" y="1605002"/>
                    <a:pt x="4509928" y="1616632"/>
                    <a:pt x="4479392" y="1609630"/>
                  </a:cubicBezTo>
                  <a:cubicBezTo>
                    <a:pt x="4469938" y="1607574"/>
                    <a:pt x="4457412" y="1614456"/>
                    <a:pt x="4446151" y="1615312"/>
                  </a:cubicBezTo>
                  <a:cubicBezTo>
                    <a:pt x="4418004" y="1617453"/>
                    <a:pt x="4389812" y="1618656"/>
                    <a:pt x="4361619" y="1619859"/>
                  </a:cubicBezTo>
                  <a:cubicBezTo>
                    <a:pt x="4336341" y="1620921"/>
                    <a:pt x="4310204" y="1624377"/>
                    <a:pt x="4285695" y="1621164"/>
                  </a:cubicBezTo>
                  <a:cubicBezTo>
                    <a:pt x="4260004" y="1617695"/>
                    <a:pt x="4237099" y="1619427"/>
                    <a:pt x="4212667" y="1625940"/>
                  </a:cubicBezTo>
                  <a:cubicBezTo>
                    <a:pt x="4195929" y="1630357"/>
                    <a:pt x="4178068" y="1631689"/>
                    <a:pt x="4160628" y="1633627"/>
                  </a:cubicBezTo>
                  <a:cubicBezTo>
                    <a:pt x="4141833" y="1635789"/>
                    <a:pt x="4120875" y="1633504"/>
                    <a:pt x="4104018" y="1639495"/>
                  </a:cubicBezTo>
                  <a:cubicBezTo>
                    <a:pt x="4053828" y="1657296"/>
                    <a:pt x="4001698" y="1663104"/>
                    <a:pt x="3948438" y="1665671"/>
                  </a:cubicBezTo>
                  <a:cubicBezTo>
                    <a:pt x="3938718" y="1666140"/>
                    <a:pt x="3928697" y="1664427"/>
                    <a:pt x="3919256" y="1662527"/>
                  </a:cubicBezTo>
                  <a:cubicBezTo>
                    <a:pt x="3864147" y="1651058"/>
                    <a:pt x="3809587" y="1654944"/>
                    <a:pt x="3754603" y="1666227"/>
                  </a:cubicBezTo>
                  <a:cubicBezTo>
                    <a:pt x="3743223" y="1668658"/>
                    <a:pt x="3730411" y="1669591"/>
                    <a:pt x="3718852" y="1668265"/>
                  </a:cubicBezTo>
                  <a:cubicBezTo>
                    <a:pt x="3686318" y="1664340"/>
                    <a:pt x="3654585" y="1656767"/>
                    <a:pt x="3621934" y="1654418"/>
                  </a:cubicBezTo>
                  <a:cubicBezTo>
                    <a:pt x="3567977" y="1650585"/>
                    <a:pt x="3522560" y="1674431"/>
                    <a:pt x="3475226" y="1690838"/>
                  </a:cubicBezTo>
                  <a:cubicBezTo>
                    <a:pt x="3430187" y="1706349"/>
                    <a:pt x="3392759" y="1738285"/>
                    <a:pt x="3338395" y="1734157"/>
                  </a:cubicBezTo>
                  <a:cubicBezTo>
                    <a:pt x="3332924" y="1733793"/>
                    <a:pt x="3327102" y="1738312"/>
                    <a:pt x="3321128" y="1739699"/>
                  </a:cubicBezTo>
                  <a:cubicBezTo>
                    <a:pt x="3304749" y="1743471"/>
                    <a:pt x="3288400" y="1747867"/>
                    <a:pt x="3271751" y="1750083"/>
                  </a:cubicBezTo>
                  <a:cubicBezTo>
                    <a:pt x="3251431" y="1752946"/>
                    <a:pt x="3230601" y="1753322"/>
                    <a:pt x="3210267" y="1755871"/>
                  </a:cubicBezTo>
                  <a:cubicBezTo>
                    <a:pt x="3184115" y="1759015"/>
                    <a:pt x="3158504" y="1765272"/>
                    <a:pt x="3132456" y="1766527"/>
                  </a:cubicBezTo>
                  <a:cubicBezTo>
                    <a:pt x="3111463" y="1767539"/>
                    <a:pt x="3090384" y="1762749"/>
                    <a:pt x="3069450" y="1760933"/>
                  </a:cubicBezTo>
                  <a:cubicBezTo>
                    <a:pt x="3039909" y="1758434"/>
                    <a:pt x="3007693" y="1761086"/>
                    <a:pt x="2981357" y="1752311"/>
                  </a:cubicBezTo>
                  <a:cubicBezTo>
                    <a:pt x="2953242" y="1742995"/>
                    <a:pt x="2926767" y="1739406"/>
                    <a:pt x="2898350" y="1744071"/>
                  </a:cubicBezTo>
                  <a:cubicBezTo>
                    <a:pt x="2888878" y="1745627"/>
                    <a:pt x="2876949" y="1752794"/>
                    <a:pt x="2872998" y="1759731"/>
                  </a:cubicBezTo>
                  <a:cubicBezTo>
                    <a:pt x="2864196" y="1775222"/>
                    <a:pt x="2851302" y="1778512"/>
                    <a:pt x="2833363" y="1774197"/>
                  </a:cubicBezTo>
                  <a:cubicBezTo>
                    <a:pt x="2817796" y="1770553"/>
                    <a:pt x="2798835" y="1769271"/>
                    <a:pt x="2787932" y="1761321"/>
                  </a:cubicBezTo>
                  <a:cubicBezTo>
                    <a:pt x="2757035" y="1738800"/>
                    <a:pt x="2719092" y="1739844"/>
                    <a:pt x="2681851" y="1735206"/>
                  </a:cubicBezTo>
                  <a:cubicBezTo>
                    <a:pt x="2659116" y="1732377"/>
                    <a:pt x="2638112" y="1733233"/>
                    <a:pt x="2615692" y="1736981"/>
                  </a:cubicBezTo>
                  <a:cubicBezTo>
                    <a:pt x="2566996" y="1745293"/>
                    <a:pt x="2518963" y="1739133"/>
                    <a:pt x="2471401" y="1730598"/>
                  </a:cubicBezTo>
                  <a:cubicBezTo>
                    <a:pt x="2439951" y="1724896"/>
                    <a:pt x="2407862" y="1722048"/>
                    <a:pt x="2376602" y="1716179"/>
                  </a:cubicBezTo>
                  <a:cubicBezTo>
                    <a:pt x="2353197" y="1711657"/>
                    <a:pt x="2329742" y="1706039"/>
                    <a:pt x="2308117" y="1697980"/>
                  </a:cubicBezTo>
                  <a:cubicBezTo>
                    <a:pt x="2276760" y="1686151"/>
                    <a:pt x="2248972" y="1667403"/>
                    <a:pt x="2210156" y="1674611"/>
                  </a:cubicBezTo>
                  <a:cubicBezTo>
                    <a:pt x="2175975" y="1680965"/>
                    <a:pt x="2144400" y="1672601"/>
                    <a:pt x="2112456" y="1664725"/>
                  </a:cubicBezTo>
                  <a:cubicBezTo>
                    <a:pt x="2088991" y="1658951"/>
                    <a:pt x="2065524" y="1653018"/>
                    <a:pt x="2041401" y="1649787"/>
                  </a:cubicBezTo>
                  <a:cubicBezTo>
                    <a:pt x="2012771" y="1645989"/>
                    <a:pt x="1980804" y="1649728"/>
                    <a:pt x="1955072" y="1641394"/>
                  </a:cubicBezTo>
                  <a:cubicBezTo>
                    <a:pt x="1928153" y="1632648"/>
                    <a:pt x="1906514" y="1640440"/>
                    <a:pt x="1883129" y="1644393"/>
                  </a:cubicBezTo>
                  <a:cubicBezTo>
                    <a:pt x="1845824" y="1650585"/>
                    <a:pt x="1808893" y="1660526"/>
                    <a:pt x="1770492" y="1652019"/>
                  </a:cubicBezTo>
                  <a:cubicBezTo>
                    <a:pt x="1723819" y="1641714"/>
                    <a:pt x="1677489" y="1630452"/>
                    <a:pt x="1630653" y="1620782"/>
                  </a:cubicBezTo>
                  <a:cubicBezTo>
                    <a:pt x="1612549" y="1617102"/>
                    <a:pt x="1593218" y="1616151"/>
                    <a:pt x="1574457" y="1615016"/>
                  </a:cubicBezTo>
                  <a:cubicBezTo>
                    <a:pt x="1556686" y="1614146"/>
                    <a:pt x="1535710" y="1619551"/>
                    <a:pt x="1521784" y="1613632"/>
                  </a:cubicBezTo>
                  <a:cubicBezTo>
                    <a:pt x="1485979" y="1598408"/>
                    <a:pt x="1449621" y="1591844"/>
                    <a:pt x="1409187" y="1593793"/>
                  </a:cubicBezTo>
                  <a:cubicBezTo>
                    <a:pt x="1394024" y="1594524"/>
                    <a:pt x="1378911" y="1588189"/>
                    <a:pt x="1363496" y="1587676"/>
                  </a:cubicBezTo>
                  <a:cubicBezTo>
                    <a:pt x="1342425" y="1587124"/>
                    <a:pt x="1318117" y="1584058"/>
                    <a:pt x="1300134" y="1590889"/>
                  </a:cubicBezTo>
                  <a:cubicBezTo>
                    <a:pt x="1257854" y="1607051"/>
                    <a:pt x="1222495" y="1596986"/>
                    <a:pt x="1184306" y="1584859"/>
                  </a:cubicBezTo>
                  <a:cubicBezTo>
                    <a:pt x="1146708" y="1572861"/>
                    <a:pt x="1107302" y="1563776"/>
                    <a:pt x="1067600" y="1556587"/>
                  </a:cubicBezTo>
                  <a:cubicBezTo>
                    <a:pt x="1052669" y="1554011"/>
                    <a:pt x="1035245" y="1560344"/>
                    <a:pt x="1018967" y="1562226"/>
                  </a:cubicBezTo>
                  <a:cubicBezTo>
                    <a:pt x="1013150" y="1562822"/>
                    <a:pt x="1006759" y="1563601"/>
                    <a:pt x="1001437" y="1562287"/>
                  </a:cubicBezTo>
                  <a:cubicBezTo>
                    <a:pt x="949978" y="1549702"/>
                    <a:pt x="897913" y="1540756"/>
                    <a:pt x="843282" y="1551235"/>
                  </a:cubicBezTo>
                  <a:cubicBezTo>
                    <a:pt x="838267" y="1552263"/>
                    <a:pt x="832545" y="1550812"/>
                    <a:pt x="827437" y="1549959"/>
                  </a:cubicBezTo>
                  <a:cubicBezTo>
                    <a:pt x="802478" y="1545513"/>
                    <a:pt x="777945" y="1537750"/>
                    <a:pt x="752774" y="1536924"/>
                  </a:cubicBezTo>
                  <a:cubicBezTo>
                    <a:pt x="690717" y="1534893"/>
                    <a:pt x="628418" y="1535855"/>
                    <a:pt x="566053" y="1535567"/>
                  </a:cubicBezTo>
                  <a:cubicBezTo>
                    <a:pt x="562157" y="1535598"/>
                    <a:pt x="558075" y="1535795"/>
                    <a:pt x="554525" y="1534867"/>
                  </a:cubicBezTo>
                  <a:cubicBezTo>
                    <a:pt x="531261" y="1529239"/>
                    <a:pt x="511348" y="1532398"/>
                    <a:pt x="492526" y="1546173"/>
                  </a:cubicBezTo>
                  <a:cubicBezTo>
                    <a:pt x="484245" y="1552222"/>
                    <a:pt x="472725" y="1555759"/>
                    <a:pt x="462187" y="1559407"/>
                  </a:cubicBezTo>
                  <a:cubicBezTo>
                    <a:pt x="446667" y="1564864"/>
                    <a:pt x="430753" y="1570181"/>
                    <a:pt x="414568" y="1573944"/>
                  </a:cubicBezTo>
                  <a:cubicBezTo>
                    <a:pt x="398570" y="1577539"/>
                    <a:pt x="381458" y="1582287"/>
                    <a:pt x="365802" y="1580845"/>
                  </a:cubicBezTo>
                  <a:cubicBezTo>
                    <a:pt x="337622" y="1578281"/>
                    <a:pt x="310567" y="1570797"/>
                    <a:pt x="282687" y="1566332"/>
                  </a:cubicBezTo>
                  <a:cubicBezTo>
                    <a:pt x="273064" y="1564756"/>
                    <a:pt x="262582" y="1565577"/>
                    <a:pt x="252662" y="1565897"/>
                  </a:cubicBezTo>
                  <a:cubicBezTo>
                    <a:pt x="229895" y="1566525"/>
                    <a:pt x="206788" y="1572190"/>
                    <a:pt x="185558" y="1560187"/>
                  </a:cubicBezTo>
                  <a:cubicBezTo>
                    <a:pt x="165921" y="1548893"/>
                    <a:pt x="146848" y="1553421"/>
                    <a:pt x="127273" y="1563624"/>
                  </a:cubicBezTo>
                  <a:cubicBezTo>
                    <a:pt x="113205" y="1570894"/>
                    <a:pt x="97127" y="1576849"/>
                    <a:pt x="81114" y="1580132"/>
                  </a:cubicBezTo>
                  <a:cubicBezTo>
                    <a:pt x="59119" y="1584644"/>
                    <a:pt x="37222" y="1587113"/>
                    <a:pt x="13214" y="1586229"/>
                  </a:cubicBezTo>
                  <a:lnTo>
                    <a:pt x="0" y="1585408"/>
                  </a:lnTo>
                  <a:lnTo>
                    <a:pt x="0" y="1251083"/>
                  </a:lnTo>
                  <a:lnTo>
                    <a:pt x="4829" y="1250628"/>
                  </a:lnTo>
                  <a:cubicBezTo>
                    <a:pt x="19743" y="1248810"/>
                    <a:pt x="33925" y="1243890"/>
                    <a:pt x="48555" y="1240203"/>
                  </a:cubicBezTo>
                  <a:cubicBezTo>
                    <a:pt x="56634" y="1238087"/>
                    <a:pt x="65164" y="1233125"/>
                    <a:pt x="72789" y="1233698"/>
                  </a:cubicBezTo>
                  <a:cubicBezTo>
                    <a:pt x="116985" y="1237061"/>
                    <a:pt x="156575" y="1221656"/>
                    <a:pt x="197847" y="1212918"/>
                  </a:cubicBezTo>
                  <a:cubicBezTo>
                    <a:pt x="216941" y="1208859"/>
                    <a:pt x="234655" y="1200472"/>
                    <a:pt x="253067" y="1194405"/>
                  </a:cubicBezTo>
                  <a:cubicBezTo>
                    <a:pt x="257858" y="1192761"/>
                    <a:pt x="263240" y="1191246"/>
                    <a:pt x="268116" y="1191325"/>
                  </a:cubicBezTo>
                  <a:cubicBezTo>
                    <a:pt x="296002" y="1191864"/>
                    <a:pt x="323734" y="1193195"/>
                    <a:pt x="351434" y="1193900"/>
                  </a:cubicBezTo>
                  <a:cubicBezTo>
                    <a:pt x="376602" y="1194570"/>
                    <a:pt x="401901" y="1193978"/>
                    <a:pt x="414867" y="1216423"/>
                  </a:cubicBezTo>
                  <a:cubicBezTo>
                    <a:pt x="416792" y="1219940"/>
                    <a:pt x="422751" y="1222321"/>
                    <a:pt x="427335" y="1224454"/>
                  </a:cubicBezTo>
                  <a:cubicBezTo>
                    <a:pt x="498086" y="1257296"/>
                    <a:pt x="534972" y="1254575"/>
                    <a:pt x="600582" y="1213120"/>
                  </a:cubicBezTo>
                  <a:cubicBezTo>
                    <a:pt x="607391" y="1208869"/>
                    <a:pt x="622223" y="1205328"/>
                    <a:pt x="627039" y="1208235"/>
                  </a:cubicBezTo>
                  <a:cubicBezTo>
                    <a:pt x="667947" y="1232315"/>
                    <a:pt x="711159" y="1227406"/>
                    <a:pt x="756446" y="1217062"/>
                  </a:cubicBezTo>
                  <a:cubicBezTo>
                    <a:pt x="768198" y="1214299"/>
                    <a:pt x="784916" y="1213493"/>
                    <a:pt x="794106" y="1218229"/>
                  </a:cubicBezTo>
                  <a:cubicBezTo>
                    <a:pt x="837831" y="1240132"/>
                    <a:pt x="883345" y="1234486"/>
                    <a:pt x="929268" y="1225211"/>
                  </a:cubicBezTo>
                  <a:cubicBezTo>
                    <a:pt x="936407" y="1223768"/>
                    <a:pt x="944870" y="1217395"/>
                    <a:pt x="947713" y="1211766"/>
                  </a:cubicBezTo>
                  <a:cubicBezTo>
                    <a:pt x="957859" y="1191817"/>
                    <a:pt x="978341" y="1184237"/>
                    <a:pt x="1001014" y="1177651"/>
                  </a:cubicBezTo>
                  <a:cubicBezTo>
                    <a:pt x="1036739" y="1166984"/>
                    <a:pt x="1071804" y="1154778"/>
                    <a:pt x="1107747" y="1144571"/>
                  </a:cubicBezTo>
                  <a:cubicBezTo>
                    <a:pt x="1116591" y="1142105"/>
                    <a:pt x="1127732" y="1142824"/>
                    <a:pt x="1137175" y="1144721"/>
                  </a:cubicBezTo>
                  <a:cubicBezTo>
                    <a:pt x="1169439" y="1151170"/>
                    <a:pt x="1190621" y="1170237"/>
                    <a:pt x="1213670" y="1187646"/>
                  </a:cubicBezTo>
                  <a:cubicBezTo>
                    <a:pt x="1223783" y="1195319"/>
                    <a:pt x="1237474" y="1200466"/>
                    <a:pt x="1250725" y="1204534"/>
                  </a:cubicBezTo>
                  <a:cubicBezTo>
                    <a:pt x="1285128" y="1214961"/>
                    <a:pt x="1320250" y="1224096"/>
                    <a:pt x="1355013" y="1233876"/>
                  </a:cubicBezTo>
                  <a:cubicBezTo>
                    <a:pt x="1358370" y="1234813"/>
                    <a:pt x="1361226" y="1237500"/>
                    <a:pt x="1363867" y="1239727"/>
                  </a:cubicBezTo>
                  <a:cubicBezTo>
                    <a:pt x="1390329" y="1263248"/>
                    <a:pt x="1416604" y="1286933"/>
                    <a:pt x="1443262" y="1310445"/>
                  </a:cubicBezTo>
                  <a:cubicBezTo>
                    <a:pt x="1448347" y="1314908"/>
                    <a:pt x="1455513" y="1318016"/>
                    <a:pt x="1460979" y="1322303"/>
                  </a:cubicBezTo>
                  <a:cubicBezTo>
                    <a:pt x="1468669" y="1328210"/>
                    <a:pt x="1478286" y="1333711"/>
                    <a:pt x="1482536" y="1341039"/>
                  </a:cubicBezTo>
                  <a:cubicBezTo>
                    <a:pt x="1495726" y="1364100"/>
                    <a:pt x="1519349" y="1373163"/>
                    <a:pt x="1548717" y="1376141"/>
                  </a:cubicBezTo>
                  <a:cubicBezTo>
                    <a:pt x="1575545" y="1378927"/>
                    <a:pt x="1602342" y="1381090"/>
                    <a:pt x="1629003" y="1384512"/>
                  </a:cubicBezTo>
                  <a:cubicBezTo>
                    <a:pt x="1661543" y="1388593"/>
                    <a:pt x="1693912" y="1393153"/>
                    <a:pt x="1726123" y="1398505"/>
                  </a:cubicBezTo>
                  <a:cubicBezTo>
                    <a:pt x="1740066" y="1400816"/>
                    <a:pt x="1754811" y="1403557"/>
                    <a:pt x="1766964" y="1409092"/>
                  </a:cubicBezTo>
                  <a:cubicBezTo>
                    <a:pt x="1801017" y="1424400"/>
                    <a:pt x="1837141" y="1434114"/>
                    <a:pt x="1875994" y="1427691"/>
                  </a:cubicBezTo>
                  <a:cubicBezTo>
                    <a:pt x="1907115" y="1422580"/>
                    <a:pt x="1933803" y="1430553"/>
                    <a:pt x="1953935" y="1444021"/>
                  </a:cubicBezTo>
                  <a:cubicBezTo>
                    <a:pt x="1990575" y="1468464"/>
                    <a:pt x="2028191" y="1460686"/>
                    <a:pt x="2065495" y="1450414"/>
                  </a:cubicBezTo>
                  <a:cubicBezTo>
                    <a:pt x="2084723" y="1445093"/>
                    <a:pt x="2100691" y="1444951"/>
                    <a:pt x="2119362" y="1448287"/>
                  </a:cubicBezTo>
                  <a:cubicBezTo>
                    <a:pt x="2162602" y="1456090"/>
                    <a:pt x="2192468" y="1481487"/>
                    <a:pt x="2221201" y="1503642"/>
                  </a:cubicBezTo>
                  <a:cubicBezTo>
                    <a:pt x="2245688" y="1522550"/>
                    <a:pt x="2272668" y="1532548"/>
                    <a:pt x="2302040" y="1539608"/>
                  </a:cubicBezTo>
                  <a:cubicBezTo>
                    <a:pt x="2339105" y="1548650"/>
                    <a:pt x="2367870" y="1543183"/>
                    <a:pt x="2384113" y="1516348"/>
                  </a:cubicBezTo>
                  <a:cubicBezTo>
                    <a:pt x="2388617" y="1508754"/>
                    <a:pt x="2396755" y="1499730"/>
                    <a:pt x="2405786" y="1497098"/>
                  </a:cubicBezTo>
                  <a:cubicBezTo>
                    <a:pt x="2449381" y="1484011"/>
                    <a:pt x="2493321" y="1465885"/>
                    <a:pt x="2541024" y="1473316"/>
                  </a:cubicBezTo>
                  <a:cubicBezTo>
                    <a:pt x="2606979" y="1483476"/>
                    <a:pt x="2670700" y="1479620"/>
                    <a:pt x="2735378" y="1463319"/>
                  </a:cubicBezTo>
                  <a:cubicBezTo>
                    <a:pt x="2840290" y="1436918"/>
                    <a:pt x="2945143" y="1409264"/>
                    <a:pt x="3056752" y="1408590"/>
                  </a:cubicBezTo>
                  <a:cubicBezTo>
                    <a:pt x="3075255" y="1408484"/>
                    <a:pt x="3096759" y="1397873"/>
                    <a:pt x="3112247" y="1387711"/>
                  </a:cubicBezTo>
                  <a:cubicBezTo>
                    <a:pt x="3141904" y="1368391"/>
                    <a:pt x="3140475" y="1367046"/>
                    <a:pt x="3175396" y="1380116"/>
                  </a:cubicBezTo>
                  <a:cubicBezTo>
                    <a:pt x="3183734" y="1383324"/>
                    <a:pt x="3193949" y="1385028"/>
                    <a:pt x="3200231" y="1390061"/>
                  </a:cubicBezTo>
                  <a:cubicBezTo>
                    <a:pt x="3232249" y="1415668"/>
                    <a:pt x="3269837" y="1407264"/>
                    <a:pt x="3307359" y="1401532"/>
                  </a:cubicBezTo>
                  <a:cubicBezTo>
                    <a:pt x="3313931" y="1400431"/>
                    <a:pt x="3321847" y="1398950"/>
                    <a:pt x="3327591" y="1400871"/>
                  </a:cubicBezTo>
                  <a:cubicBezTo>
                    <a:pt x="3353529" y="1409506"/>
                    <a:pt x="3374940" y="1405023"/>
                    <a:pt x="3396452" y="1390488"/>
                  </a:cubicBezTo>
                  <a:cubicBezTo>
                    <a:pt x="3415136" y="1377975"/>
                    <a:pt x="3436965" y="1370017"/>
                    <a:pt x="3460402" y="1383325"/>
                  </a:cubicBezTo>
                  <a:cubicBezTo>
                    <a:pt x="3512481" y="1412831"/>
                    <a:pt x="3566594" y="1411791"/>
                    <a:pt x="3622771" y="1388838"/>
                  </a:cubicBezTo>
                  <a:cubicBezTo>
                    <a:pt x="3662895" y="1372465"/>
                    <a:pt x="3702976" y="1367237"/>
                    <a:pt x="3746637" y="1379728"/>
                  </a:cubicBezTo>
                  <a:cubicBezTo>
                    <a:pt x="3763431" y="1384568"/>
                    <a:pt x="3784631" y="1379779"/>
                    <a:pt x="3803936" y="1380104"/>
                  </a:cubicBezTo>
                  <a:cubicBezTo>
                    <a:pt x="3814852" y="1380206"/>
                    <a:pt x="3826912" y="1379781"/>
                    <a:pt x="3836429" y="1383246"/>
                  </a:cubicBezTo>
                  <a:cubicBezTo>
                    <a:pt x="3861796" y="1392067"/>
                    <a:pt x="3885544" y="1403791"/>
                    <a:pt x="3911096" y="1412447"/>
                  </a:cubicBezTo>
                  <a:cubicBezTo>
                    <a:pt x="3923375" y="1416563"/>
                    <a:pt x="3937880" y="1418374"/>
                    <a:pt x="3951494" y="1417876"/>
                  </a:cubicBezTo>
                  <a:cubicBezTo>
                    <a:pt x="3991770" y="1416719"/>
                    <a:pt x="4032008" y="1414779"/>
                    <a:pt x="4071982" y="1411440"/>
                  </a:cubicBezTo>
                  <a:cubicBezTo>
                    <a:pt x="4137967" y="1406061"/>
                    <a:pt x="4205006" y="1402357"/>
                    <a:pt x="4250380" y="1353404"/>
                  </a:cubicBezTo>
                  <a:cubicBezTo>
                    <a:pt x="4254089" y="1349458"/>
                    <a:pt x="4262340" y="1346862"/>
                    <a:pt x="4268920" y="1345917"/>
                  </a:cubicBezTo>
                  <a:cubicBezTo>
                    <a:pt x="4299294" y="1341472"/>
                    <a:pt x="4330574" y="1339650"/>
                    <a:pt x="4360470" y="1333343"/>
                  </a:cubicBezTo>
                  <a:cubicBezTo>
                    <a:pt x="4384386" y="1328268"/>
                    <a:pt x="4404468" y="1328555"/>
                    <a:pt x="4423403" y="1341452"/>
                  </a:cubicBezTo>
                  <a:cubicBezTo>
                    <a:pt x="4448189" y="1358462"/>
                    <a:pt x="4477861" y="1367704"/>
                    <a:pt x="4509460" y="1360374"/>
                  </a:cubicBezTo>
                  <a:cubicBezTo>
                    <a:pt x="4541065" y="1353201"/>
                    <a:pt x="4562648" y="1364401"/>
                    <a:pt x="4586780" y="1375951"/>
                  </a:cubicBezTo>
                  <a:cubicBezTo>
                    <a:pt x="4604332" y="1384363"/>
                    <a:pt x="4624329" y="1395013"/>
                    <a:pt x="4643424" y="1395033"/>
                  </a:cubicBezTo>
                  <a:cubicBezTo>
                    <a:pt x="4686675" y="1394988"/>
                    <a:pt x="4725358" y="1425453"/>
                    <a:pt x="4771320" y="1404876"/>
                  </a:cubicBezTo>
                  <a:cubicBezTo>
                    <a:pt x="4774371" y="1403474"/>
                    <a:pt x="4780158" y="1406334"/>
                    <a:pt x="4784667" y="1406901"/>
                  </a:cubicBezTo>
                  <a:cubicBezTo>
                    <a:pt x="4820721" y="1411127"/>
                    <a:pt x="4854069" y="1403711"/>
                    <a:pt x="4879368" y="1382875"/>
                  </a:cubicBezTo>
                  <a:cubicBezTo>
                    <a:pt x="4912543" y="1355694"/>
                    <a:pt x="4950522" y="1351352"/>
                    <a:pt x="4993296" y="1357609"/>
                  </a:cubicBezTo>
                  <a:cubicBezTo>
                    <a:pt x="5007034" y="1359614"/>
                    <a:pt x="5020731" y="1360837"/>
                    <a:pt x="5034636" y="1362363"/>
                  </a:cubicBezTo>
                  <a:cubicBezTo>
                    <a:pt x="5053449" y="1364595"/>
                    <a:pt x="5072464" y="1366976"/>
                    <a:pt x="5091273" y="1369207"/>
                  </a:cubicBezTo>
                  <a:cubicBezTo>
                    <a:pt x="5109504" y="1371467"/>
                    <a:pt x="5129782" y="1375825"/>
                    <a:pt x="5143127" y="1361686"/>
                  </a:cubicBezTo>
                  <a:cubicBezTo>
                    <a:pt x="5154621" y="1349517"/>
                    <a:pt x="5163226" y="1350201"/>
                    <a:pt x="5174789" y="1359688"/>
                  </a:cubicBezTo>
                  <a:cubicBezTo>
                    <a:pt x="5214968" y="1392905"/>
                    <a:pt x="5262677" y="1412577"/>
                    <a:pt x="5322233" y="1411274"/>
                  </a:cubicBezTo>
                  <a:cubicBezTo>
                    <a:pt x="5334495" y="1410998"/>
                    <a:pt x="5347041" y="1412589"/>
                    <a:pt x="5359206" y="1414357"/>
                  </a:cubicBezTo>
                  <a:cubicBezTo>
                    <a:pt x="5366661" y="1415410"/>
                    <a:pt x="5375679" y="1416546"/>
                    <a:pt x="5380352" y="1420558"/>
                  </a:cubicBezTo>
                  <a:cubicBezTo>
                    <a:pt x="5416702" y="1451134"/>
                    <a:pt x="5461130" y="1471435"/>
                    <a:pt x="5509233" y="1487165"/>
                  </a:cubicBezTo>
                  <a:cubicBezTo>
                    <a:pt x="5526453" y="1492769"/>
                    <a:pt x="5544842" y="1498316"/>
                    <a:pt x="5563203" y="1499314"/>
                  </a:cubicBezTo>
                  <a:cubicBezTo>
                    <a:pt x="5582343" y="1500274"/>
                    <a:pt x="5602213" y="1496178"/>
                    <a:pt x="5621569" y="1493518"/>
                  </a:cubicBezTo>
                  <a:cubicBezTo>
                    <a:pt x="5632992" y="1492027"/>
                    <a:pt x="5646218" y="1491546"/>
                    <a:pt x="5655136" y="1486565"/>
                  </a:cubicBezTo>
                  <a:cubicBezTo>
                    <a:pt x="5683412" y="1470920"/>
                    <a:pt x="5710663" y="1454227"/>
                    <a:pt x="5736883" y="1436327"/>
                  </a:cubicBezTo>
                  <a:cubicBezTo>
                    <a:pt x="5759329" y="1420964"/>
                    <a:pt x="5763896" y="1418703"/>
                    <a:pt x="5784777" y="1435588"/>
                  </a:cubicBezTo>
                  <a:cubicBezTo>
                    <a:pt x="5806265" y="1452914"/>
                    <a:pt x="5832384" y="1461227"/>
                    <a:pt x="5860952" y="1463773"/>
                  </a:cubicBezTo>
                  <a:cubicBezTo>
                    <a:pt x="5906149" y="1467715"/>
                    <a:pt x="5951689" y="1470699"/>
                    <a:pt x="5997123" y="1471491"/>
                  </a:cubicBezTo>
                  <a:cubicBezTo>
                    <a:pt x="6038268" y="1472175"/>
                    <a:pt x="6057205" y="1456823"/>
                    <a:pt x="6063793" y="1423706"/>
                  </a:cubicBezTo>
                  <a:cubicBezTo>
                    <a:pt x="6067583" y="1405318"/>
                    <a:pt x="6072658" y="1385299"/>
                    <a:pt x="6097303" y="1379247"/>
                  </a:cubicBezTo>
                  <a:cubicBezTo>
                    <a:pt x="6137553" y="1369459"/>
                    <a:pt x="6179569" y="1363982"/>
                    <a:pt x="6197741" y="1324656"/>
                  </a:cubicBezTo>
                  <a:cubicBezTo>
                    <a:pt x="6209228" y="1332576"/>
                    <a:pt x="6216273" y="1337259"/>
                    <a:pt x="6223125" y="1341950"/>
                  </a:cubicBezTo>
                  <a:cubicBezTo>
                    <a:pt x="6242068" y="1355004"/>
                    <a:pt x="6280258" y="1359128"/>
                    <a:pt x="6298923" y="1346144"/>
                  </a:cubicBezTo>
                  <a:cubicBezTo>
                    <a:pt x="6326456" y="1327240"/>
                    <a:pt x="6352664" y="1329272"/>
                    <a:pt x="6380532" y="1341582"/>
                  </a:cubicBezTo>
                  <a:cubicBezTo>
                    <a:pt x="6427106" y="1361936"/>
                    <a:pt x="6477590" y="1354322"/>
                    <a:pt x="6523222" y="1343021"/>
                  </a:cubicBezTo>
                  <a:cubicBezTo>
                    <a:pt x="6557692" y="1334610"/>
                    <a:pt x="6594223" y="1320451"/>
                    <a:pt x="6615600" y="1291015"/>
                  </a:cubicBezTo>
                  <a:cubicBezTo>
                    <a:pt x="6622353" y="1281587"/>
                    <a:pt x="6638269" y="1276267"/>
                    <a:pt x="6650812" y="1269700"/>
                  </a:cubicBezTo>
                  <a:cubicBezTo>
                    <a:pt x="6661270" y="1264331"/>
                    <a:pt x="6672325" y="1259247"/>
                    <a:pt x="6684030" y="1255543"/>
                  </a:cubicBezTo>
                  <a:cubicBezTo>
                    <a:pt x="6696499" y="1251489"/>
                    <a:pt x="6710255" y="1245804"/>
                    <a:pt x="6722764" y="1246615"/>
                  </a:cubicBezTo>
                  <a:cubicBezTo>
                    <a:pt x="6760669" y="1248867"/>
                    <a:pt x="6790221" y="1239438"/>
                    <a:pt x="6815757" y="1215451"/>
                  </a:cubicBezTo>
                  <a:cubicBezTo>
                    <a:pt x="6828992" y="1203043"/>
                    <a:pt x="6848714" y="1187812"/>
                    <a:pt x="6866200" y="1186810"/>
                  </a:cubicBezTo>
                  <a:cubicBezTo>
                    <a:pt x="6908748" y="1184290"/>
                    <a:pt x="6943582" y="1171310"/>
                    <a:pt x="6981228" y="1155999"/>
                  </a:cubicBezTo>
                  <a:cubicBezTo>
                    <a:pt x="7005498" y="1146197"/>
                    <a:pt x="7033203" y="1138898"/>
                    <a:pt x="7059255" y="1129638"/>
                  </a:cubicBezTo>
                  <a:cubicBezTo>
                    <a:pt x="7089708" y="1118754"/>
                    <a:pt x="7123173" y="1113688"/>
                    <a:pt x="7140774" y="1086787"/>
                  </a:cubicBezTo>
                  <a:cubicBezTo>
                    <a:pt x="7142774" y="1083867"/>
                    <a:pt x="7149168" y="1083087"/>
                    <a:pt x="7152150" y="1080276"/>
                  </a:cubicBezTo>
                  <a:cubicBezTo>
                    <a:pt x="7161669" y="1071656"/>
                    <a:pt x="7174137" y="1063523"/>
                    <a:pt x="7178911" y="1053404"/>
                  </a:cubicBezTo>
                  <a:cubicBezTo>
                    <a:pt x="7192683" y="1023864"/>
                    <a:pt x="7203105" y="993543"/>
                    <a:pt x="7215302" y="963609"/>
                  </a:cubicBezTo>
                  <a:cubicBezTo>
                    <a:pt x="7217917" y="957204"/>
                    <a:pt x="7220252" y="949088"/>
                    <a:pt x="7226104" y="945196"/>
                  </a:cubicBezTo>
                  <a:cubicBezTo>
                    <a:pt x="7259903" y="922850"/>
                    <a:pt x="7294324" y="901259"/>
                    <a:pt x="7329145" y="879964"/>
                  </a:cubicBezTo>
                  <a:cubicBezTo>
                    <a:pt x="7343153" y="871441"/>
                    <a:pt x="7355416" y="875246"/>
                    <a:pt x="7368683" y="883708"/>
                  </a:cubicBezTo>
                  <a:cubicBezTo>
                    <a:pt x="7381539" y="891720"/>
                    <a:pt x="7397326" y="899904"/>
                    <a:pt x="7412980" y="901348"/>
                  </a:cubicBezTo>
                  <a:cubicBezTo>
                    <a:pt x="7444287" y="904075"/>
                    <a:pt x="7476599" y="903459"/>
                    <a:pt x="7508285" y="901932"/>
                  </a:cubicBezTo>
                  <a:cubicBezTo>
                    <a:pt x="7520142" y="901360"/>
                    <a:pt x="7532504" y="895115"/>
                    <a:pt x="7543367" y="890040"/>
                  </a:cubicBezTo>
                  <a:cubicBezTo>
                    <a:pt x="7563943" y="880416"/>
                    <a:pt x="7582823" y="867892"/>
                    <a:pt x="7604247" y="859640"/>
                  </a:cubicBezTo>
                  <a:cubicBezTo>
                    <a:pt x="7629118" y="850124"/>
                    <a:pt x="7643637" y="836083"/>
                    <a:pt x="7650214" y="814893"/>
                  </a:cubicBezTo>
                  <a:cubicBezTo>
                    <a:pt x="7659996" y="783349"/>
                    <a:pt x="7685780" y="760447"/>
                    <a:pt x="7716618" y="741384"/>
                  </a:cubicBezTo>
                  <a:cubicBezTo>
                    <a:pt x="7755776" y="717054"/>
                    <a:pt x="7803842" y="715836"/>
                    <a:pt x="7849257" y="708153"/>
                  </a:cubicBezTo>
                  <a:cubicBezTo>
                    <a:pt x="7866654" y="705274"/>
                    <a:pt x="7884648" y="702680"/>
                    <a:pt x="7900340" y="696745"/>
                  </a:cubicBezTo>
                  <a:cubicBezTo>
                    <a:pt x="7959856" y="674415"/>
                    <a:pt x="8019419" y="653027"/>
                    <a:pt x="8085922" y="650290"/>
                  </a:cubicBezTo>
                  <a:cubicBezTo>
                    <a:pt x="8091363" y="650028"/>
                    <a:pt x="8096784" y="649297"/>
                    <a:pt x="8102187" y="648251"/>
                  </a:cubicBezTo>
                  <a:cubicBezTo>
                    <a:pt x="8149113" y="639554"/>
                    <a:pt x="8197783" y="634697"/>
                    <a:pt x="8229960" y="598934"/>
                  </a:cubicBezTo>
                  <a:cubicBezTo>
                    <a:pt x="8235879" y="592372"/>
                    <a:pt x="8249977" y="589809"/>
                    <a:pt x="8260743" y="586776"/>
                  </a:cubicBezTo>
                  <a:cubicBezTo>
                    <a:pt x="8279402" y="581797"/>
                    <a:pt x="8291640" y="572890"/>
                    <a:pt x="8297724" y="557687"/>
                  </a:cubicBezTo>
                  <a:cubicBezTo>
                    <a:pt x="8307955" y="531456"/>
                    <a:pt x="8320347" y="505592"/>
                    <a:pt x="8329397" y="479103"/>
                  </a:cubicBezTo>
                  <a:cubicBezTo>
                    <a:pt x="8335728" y="460909"/>
                    <a:pt x="8348665" y="450397"/>
                    <a:pt x="8369109" y="442035"/>
                  </a:cubicBezTo>
                  <a:cubicBezTo>
                    <a:pt x="8380576" y="437403"/>
                    <a:pt x="8390254" y="427991"/>
                    <a:pt x="8398212" y="419288"/>
                  </a:cubicBezTo>
                  <a:cubicBezTo>
                    <a:pt x="8407837" y="408781"/>
                    <a:pt x="8412443" y="395219"/>
                    <a:pt x="8423091" y="385761"/>
                  </a:cubicBezTo>
                  <a:cubicBezTo>
                    <a:pt x="8449039" y="362224"/>
                    <a:pt x="8456213" y="337239"/>
                    <a:pt x="8445807" y="307296"/>
                  </a:cubicBezTo>
                  <a:cubicBezTo>
                    <a:pt x="8436540" y="280748"/>
                    <a:pt x="8455797" y="243723"/>
                    <a:pt x="8483136" y="236912"/>
                  </a:cubicBezTo>
                  <a:cubicBezTo>
                    <a:pt x="8513359" y="229334"/>
                    <a:pt x="8533628" y="213293"/>
                    <a:pt x="8554397" y="195498"/>
                  </a:cubicBezTo>
                  <a:cubicBezTo>
                    <a:pt x="8565995" y="185523"/>
                    <a:pt x="8582515" y="176566"/>
                    <a:pt x="8598729" y="173430"/>
                  </a:cubicBezTo>
                  <a:cubicBezTo>
                    <a:pt x="8660300" y="161360"/>
                    <a:pt x="8719345" y="169655"/>
                    <a:pt x="8779113" y="184822"/>
                  </a:cubicBezTo>
                  <a:cubicBezTo>
                    <a:pt x="8818165" y="194711"/>
                    <a:pt x="8861082" y="195780"/>
                    <a:pt x="8902517" y="198490"/>
                  </a:cubicBezTo>
                  <a:cubicBezTo>
                    <a:pt x="8915416" y="199280"/>
                    <a:pt x="8931592" y="195363"/>
                    <a:pt x="8942393" y="189035"/>
                  </a:cubicBezTo>
                  <a:cubicBezTo>
                    <a:pt x="8980304" y="167119"/>
                    <a:pt x="9017990" y="144586"/>
                    <a:pt x="9053027" y="119670"/>
                  </a:cubicBezTo>
                  <a:cubicBezTo>
                    <a:pt x="9085607" y="96286"/>
                    <a:pt x="9123074" y="85377"/>
                    <a:pt x="9164008" y="85758"/>
                  </a:cubicBezTo>
                  <a:cubicBezTo>
                    <a:pt x="9193832" y="86047"/>
                    <a:pt x="9220467" y="80839"/>
                    <a:pt x="9248172" y="73540"/>
                  </a:cubicBezTo>
                  <a:cubicBezTo>
                    <a:pt x="9271257" y="67405"/>
                    <a:pt x="9296748" y="62723"/>
                    <a:pt x="9320568" y="63772"/>
                  </a:cubicBezTo>
                  <a:cubicBezTo>
                    <a:pt x="9353959" y="65301"/>
                    <a:pt x="9381150" y="59440"/>
                    <a:pt x="9407003" y="42029"/>
                  </a:cubicBezTo>
                  <a:cubicBezTo>
                    <a:pt x="9420777" y="32732"/>
                    <a:pt x="9438831" y="27312"/>
                    <a:pt x="9455456" y="20546"/>
                  </a:cubicBez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297788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8DCA652-942A-37C6-6D95-A23F3E313C47}"/>
              </a:ext>
            </a:extLst>
          </p:cNvPr>
          <p:cNvSpPr>
            <a:spLocks noGrp="1"/>
          </p:cNvSpPr>
          <p:nvPr>
            <p:ph type="title"/>
          </p:nvPr>
        </p:nvSpPr>
        <p:spPr>
          <a:xfrm>
            <a:off x="869953" y="751672"/>
            <a:ext cx="4821930" cy="1323439"/>
          </a:xfrm>
        </p:spPr>
        <p:txBody>
          <a:bodyPr anchor="t">
            <a:normAutofit/>
          </a:bodyPr>
          <a:lstStyle/>
          <a:p>
            <a:r>
              <a:rPr lang="en-US" sz="4800" i="1" dirty="0">
                <a:solidFill>
                  <a:schemeClr val="bg1"/>
                </a:solidFill>
              </a:rPr>
              <a:t>Future Directions</a:t>
            </a:r>
          </a:p>
        </p:txBody>
      </p:sp>
      <p:sp>
        <p:nvSpPr>
          <p:cNvPr id="6" name="Content Placeholder 2">
            <a:extLst>
              <a:ext uri="{FF2B5EF4-FFF2-40B4-BE49-F238E27FC236}">
                <a16:creationId xmlns:a16="http://schemas.microsoft.com/office/drawing/2014/main" id="{53F48376-1208-D133-1CA8-827F73D0C7EA}"/>
              </a:ext>
            </a:extLst>
          </p:cNvPr>
          <p:cNvSpPr>
            <a:spLocks noGrp="1"/>
          </p:cNvSpPr>
          <p:nvPr>
            <p:ph idx="1"/>
          </p:nvPr>
        </p:nvSpPr>
        <p:spPr>
          <a:xfrm>
            <a:off x="838200" y="2168165"/>
            <a:ext cx="4391024" cy="3432535"/>
          </a:xfrm>
        </p:spPr>
        <p:txBody>
          <a:bodyPr>
            <a:normAutofit/>
          </a:bodyPr>
          <a:lstStyle/>
          <a:p>
            <a:r>
              <a:rPr lang="en-US" sz="2200" dirty="0">
                <a:solidFill>
                  <a:srgbClr val="EECD17">
                    <a:alpha val="80000"/>
                  </a:srgbClr>
                </a:solidFill>
              </a:rPr>
              <a:t>Addition to mass notification speaker array to Tullis Manor Subdivision within Tribal community</a:t>
            </a:r>
          </a:p>
          <a:p>
            <a:r>
              <a:rPr lang="en-US" sz="2200" dirty="0">
                <a:solidFill>
                  <a:srgbClr val="EECD17">
                    <a:alpha val="80000"/>
                  </a:srgbClr>
                </a:solidFill>
              </a:rPr>
              <a:t>EMS Warehouse Build-Out</a:t>
            </a:r>
          </a:p>
          <a:p>
            <a:r>
              <a:rPr lang="en-US" sz="2200" dirty="0">
                <a:solidFill>
                  <a:srgbClr val="EECD17">
                    <a:alpha val="80000"/>
                  </a:srgbClr>
                </a:solidFill>
              </a:rPr>
              <a:t>Update to Hazard Mitigation Plan</a:t>
            </a:r>
          </a:p>
          <a:p>
            <a:r>
              <a:rPr lang="en-US" sz="2200" dirty="0">
                <a:solidFill>
                  <a:srgbClr val="EECD17">
                    <a:alpha val="80000"/>
                  </a:srgbClr>
                </a:solidFill>
              </a:rPr>
              <a:t>EV Training</a:t>
            </a:r>
          </a:p>
          <a:p>
            <a:r>
              <a:rPr lang="en-US" sz="2200" dirty="0">
                <a:solidFill>
                  <a:srgbClr val="EECD17">
                    <a:alpha val="80000"/>
                  </a:srgbClr>
                </a:solidFill>
              </a:rPr>
              <a:t>Dams and their impacts to Wind Creek Hospitality properties</a:t>
            </a:r>
          </a:p>
        </p:txBody>
      </p:sp>
      <p:grpSp>
        <p:nvGrpSpPr>
          <p:cNvPr id="13" name="Group 12">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4" name="Group 13">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8" name="Freeform: Shape 17">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5" name="Group 14">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6" name="Freeform: Shape 15">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pic>
        <p:nvPicPr>
          <p:cNvPr id="4" name="Picture 3">
            <a:extLst>
              <a:ext uri="{FF2B5EF4-FFF2-40B4-BE49-F238E27FC236}">
                <a16:creationId xmlns:a16="http://schemas.microsoft.com/office/drawing/2014/main" id="{3E0F509A-3CF1-8123-8824-43A1A8081498}"/>
              </a:ext>
            </a:extLst>
          </p:cNvPr>
          <p:cNvPicPr>
            <a:picLocks noChangeAspect="1"/>
          </p:cNvPicPr>
          <p:nvPr/>
        </p:nvPicPr>
        <p:blipFill>
          <a:blip r:embed="rId3"/>
          <a:stretch>
            <a:fillRect/>
          </a:stretch>
        </p:blipFill>
        <p:spPr>
          <a:xfrm>
            <a:off x="6001614" y="696192"/>
            <a:ext cx="5449746" cy="3664954"/>
          </a:xfrm>
          <a:prstGeom prst="rect">
            <a:avLst/>
          </a:prstGeom>
        </p:spPr>
      </p:pic>
      <p:sp>
        <p:nvSpPr>
          <p:cNvPr id="9" name="Content Placeholder 2">
            <a:extLst>
              <a:ext uri="{FF2B5EF4-FFF2-40B4-BE49-F238E27FC236}">
                <a16:creationId xmlns:a16="http://schemas.microsoft.com/office/drawing/2014/main" id="{B8B55954-26A4-128A-7F1C-FAF1203F0307}"/>
              </a:ext>
            </a:extLst>
          </p:cNvPr>
          <p:cNvSpPr txBox="1">
            <a:spLocks/>
          </p:cNvSpPr>
          <p:nvPr/>
        </p:nvSpPr>
        <p:spPr>
          <a:xfrm>
            <a:off x="7797799" y="4355362"/>
            <a:ext cx="2404534" cy="30193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i="1" dirty="0">
                <a:solidFill>
                  <a:schemeClr val="bg1">
                    <a:alpha val="80000"/>
                  </a:schemeClr>
                </a:solidFill>
              </a:rPr>
              <a:t>Aerial view of Tullis Manor</a:t>
            </a:r>
          </a:p>
        </p:txBody>
      </p:sp>
    </p:spTree>
    <p:extLst>
      <p:ext uri="{BB962C8B-B14F-4D97-AF65-F5344CB8AC3E}">
        <p14:creationId xmlns:p14="http://schemas.microsoft.com/office/powerpoint/2010/main" val="1674756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1" name="Straight Connector 20">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B2B0C1-A06C-043A-3C5C-4021EF7F462B}"/>
              </a:ext>
            </a:extLst>
          </p:cNvPr>
          <p:cNvSpPr>
            <a:spLocks noGrp="1"/>
          </p:cNvSpPr>
          <p:nvPr>
            <p:ph idx="1"/>
          </p:nvPr>
        </p:nvSpPr>
        <p:spPr>
          <a:xfrm>
            <a:off x="544526" y="2352332"/>
            <a:ext cx="4800600" cy="2534956"/>
          </a:xfrm>
        </p:spPr>
        <p:txBody>
          <a:bodyPr>
            <a:normAutofit/>
          </a:bodyPr>
          <a:lstStyle/>
          <a:p>
            <a:pPr marL="0" indent="0">
              <a:buNone/>
            </a:pPr>
            <a:r>
              <a:rPr lang="en-US" sz="2000" dirty="0">
                <a:solidFill>
                  <a:srgbClr val="EECD17"/>
                </a:solidFill>
              </a:rPr>
              <a:t>April Sells</a:t>
            </a:r>
            <a:br>
              <a:rPr lang="en-US" sz="2000" dirty="0">
                <a:solidFill>
                  <a:srgbClr val="EECD17"/>
                </a:solidFill>
              </a:rPr>
            </a:br>
            <a:r>
              <a:rPr lang="en-US" sz="2000" i="1" dirty="0">
                <a:solidFill>
                  <a:srgbClr val="EECD17"/>
                </a:solidFill>
              </a:rPr>
              <a:t>Director – Tribal Emergency Services</a:t>
            </a:r>
            <a:br>
              <a:rPr lang="en-US" sz="2000" dirty="0">
                <a:solidFill>
                  <a:srgbClr val="EECD17"/>
                </a:solidFill>
              </a:rPr>
            </a:br>
            <a:r>
              <a:rPr lang="en-US" sz="2000" dirty="0">
                <a:solidFill>
                  <a:srgbClr val="EECD17"/>
                </a:solidFill>
              </a:rPr>
              <a:t>Poarch Band of Creek Indians</a:t>
            </a:r>
          </a:p>
          <a:p>
            <a:pPr marL="0" indent="0">
              <a:buNone/>
            </a:pPr>
            <a:r>
              <a:rPr lang="en-US" sz="2000" dirty="0">
                <a:solidFill>
                  <a:srgbClr val="EECD17"/>
                </a:solidFill>
              </a:rPr>
              <a:t>Email: asells@pci-nsn.gov</a:t>
            </a:r>
          </a:p>
          <a:p>
            <a:pPr marL="0" indent="0">
              <a:buNone/>
            </a:pPr>
            <a:r>
              <a:rPr lang="en-US" sz="2000" dirty="0">
                <a:solidFill>
                  <a:srgbClr val="EECD17"/>
                </a:solidFill>
              </a:rPr>
              <a:t>Cell: (251)253-5972</a:t>
            </a:r>
          </a:p>
          <a:p>
            <a:pPr marL="0" indent="0">
              <a:buNone/>
            </a:pPr>
            <a:r>
              <a:rPr lang="en-US" sz="2000" dirty="0">
                <a:solidFill>
                  <a:srgbClr val="EECD17"/>
                </a:solidFill>
              </a:rPr>
              <a:t>Tribal Website: https://pci-nsn.gov/</a:t>
            </a:r>
          </a:p>
        </p:txBody>
      </p:sp>
      <p:pic>
        <p:nvPicPr>
          <p:cNvPr id="5" name="Picture 4">
            <a:extLst>
              <a:ext uri="{FF2B5EF4-FFF2-40B4-BE49-F238E27FC236}">
                <a16:creationId xmlns:a16="http://schemas.microsoft.com/office/drawing/2014/main" id="{4AEDE20C-E183-AE76-C4DA-08E71F378B05}"/>
              </a:ext>
            </a:extLst>
          </p:cNvPr>
          <p:cNvPicPr>
            <a:picLocks noChangeAspect="1"/>
          </p:cNvPicPr>
          <p:nvPr/>
        </p:nvPicPr>
        <p:blipFill>
          <a:blip r:embed="rId2"/>
          <a:stretch>
            <a:fillRect/>
          </a:stretch>
        </p:blipFill>
        <p:spPr>
          <a:xfrm>
            <a:off x="5623581" y="9566"/>
            <a:ext cx="6289964" cy="4198551"/>
          </a:xfrm>
          <a:prstGeom prst="rect">
            <a:avLst/>
          </a:prstGeom>
          <a:ln>
            <a:noFill/>
          </a:ln>
          <a:effectLst>
            <a:softEdge rad="112500"/>
          </a:effectLst>
        </p:spPr>
      </p:pic>
      <p:pic>
        <p:nvPicPr>
          <p:cNvPr id="4" name="Picture 3">
            <a:extLst>
              <a:ext uri="{FF2B5EF4-FFF2-40B4-BE49-F238E27FC236}">
                <a16:creationId xmlns:a16="http://schemas.microsoft.com/office/drawing/2014/main" id="{66E1F10B-5418-D7A3-1DBC-6D3E27BC87FB}"/>
              </a:ext>
            </a:extLst>
          </p:cNvPr>
          <p:cNvPicPr>
            <a:picLocks noChangeAspect="1"/>
          </p:cNvPicPr>
          <p:nvPr/>
        </p:nvPicPr>
        <p:blipFill>
          <a:blip r:embed="rId3"/>
          <a:stretch>
            <a:fillRect/>
          </a:stretch>
        </p:blipFill>
        <p:spPr>
          <a:xfrm>
            <a:off x="4557358" y="4887287"/>
            <a:ext cx="2132445" cy="1721371"/>
          </a:xfrm>
          <a:prstGeom prst="rect">
            <a:avLst/>
          </a:prstGeom>
        </p:spPr>
      </p:pic>
      <p:cxnSp>
        <p:nvCxnSpPr>
          <p:cNvPr id="23" name="Straight Connector 22">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740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39781E5812F944912B1416868B6FC8" ma:contentTypeVersion="18" ma:contentTypeDescription="Create a new document." ma:contentTypeScope="" ma:versionID="3d76164f7c6c3d752739aaff1ad199e8">
  <xsd:schema xmlns:xsd="http://www.w3.org/2001/XMLSchema" xmlns:xs="http://www.w3.org/2001/XMLSchema" xmlns:p="http://schemas.microsoft.com/office/2006/metadata/properties" xmlns:ns2="5a60946c-d8ef-4f43-af99-b69af215c5a9" xmlns:ns3="fa8e5841-4fd5-40cf-aad3-a3715400b397" targetNamespace="http://schemas.microsoft.com/office/2006/metadata/properties" ma:root="true" ma:fieldsID="9dbe0bf510a3f420c1524f8fd46d8ce5" ns2:_="" ns3:_="">
    <xsd:import namespace="5a60946c-d8ef-4f43-af99-b69af215c5a9"/>
    <xsd:import namespace="fa8e5841-4fd5-40cf-aad3-a3715400b39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60946c-d8ef-4f43-af99-b69af215c5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7af19ec-a668-4552-ace9-6f8170b00e3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8e5841-4fd5-40cf-aad3-a3715400b39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be8de4c-1704-4f0d-b0e6-ffefbe8a1947}" ma:internalName="TaxCatchAll" ma:showField="CatchAllData" ma:web="fa8e5841-4fd5-40cf-aad3-a3715400b3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a60946c-d8ef-4f43-af99-b69af215c5a9">
      <Terms xmlns="http://schemas.microsoft.com/office/infopath/2007/PartnerControls"/>
    </lcf76f155ced4ddcb4097134ff3c332f>
    <TaxCatchAll xmlns="fa8e5841-4fd5-40cf-aad3-a3715400b397" xsi:nil="true"/>
  </documentManagement>
</p:properties>
</file>

<file path=customXml/itemProps1.xml><?xml version="1.0" encoding="utf-8"?>
<ds:datastoreItem xmlns:ds="http://schemas.openxmlformats.org/officeDocument/2006/customXml" ds:itemID="{0F87BE15-672C-468F-A7C6-FACF9F1AD195}"/>
</file>

<file path=customXml/itemProps2.xml><?xml version="1.0" encoding="utf-8"?>
<ds:datastoreItem xmlns:ds="http://schemas.openxmlformats.org/officeDocument/2006/customXml" ds:itemID="{3790F0D3-61AD-43B8-AFFF-C75C470E1628}"/>
</file>

<file path=customXml/itemProps3.xml><?xml version="1.0" encoding="utf-8"?>
<ds:datastoreItem xmlns:ds="http://schemas.openxmlformats.org/officeDocument/2006/customXml" ds:itemID="{DB282D51-8F92-4262-A3B4-E9E6CA275138}"/>
</file>

<file path=docProps/app.xml><?xml version="1.0" encoding="utf-8"?>
<Properties xmlns="http://schemas.openxmlformats.org/officeDocument/2006/extended-properties" xmlns:vt="http://schemas.openxmlformats.org/officeDocument/2006/docPropsVTypes">
  <TotalTime>128</TotalTime>
  <Words>903</Words>
  <Application>Microsoft Office PowerPoint</Application>
  <PresentationFormat>Widescreen</PresentationFormat>
  <Paragraphs>150</Paragraphs>
  <Slides>32</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Wingdings</vt:lpstr>
      <vt:lpstr>Office Theme</vt:lpstr>
      <vt:lpstr>Evolution  of the  Poarch Band of Creek Indians Emergency Management Program</vt:lpstr>
      <vt:lpstr>Overview</vt:lpstr>
      <vt:lpstr>Early Beginnings</vt:lpstr>
      <vt:lpstr>Natural Disaster Response</vt:lpstr>
      <vt:lpstr>Response</vt:lpstr>
      <vt:lpstr>Hurricane Andrew Response 1992</vt:lpstr>
      <vt:lpstr>Hurricane Ivan better known as...  “Ivan the Terrible”.</vt:lpstr>
      <vt:lpstr>Hurricane Ivan Response  2004</vt:lpstr>
      <vt:lpstr>Hurricane Dennis Response 2005</vt:lpstr>
      <vt:lpstr>Hurricane Katrina Response 2005</vt:lpstr>
      <vt:lpstr>Hurricane Rita Response 2005</vt:lpstr>
      <vt:lpstr>2011 Tornado Outbreak  Cordova, AL in Walker County</vt:lpstr>
      <vt:lpstr>2011 Tornado Outbreak  Tuscaloosa County, AL </vt:lpstr>
      <vt:lpstr>2011 Tornado Outbreak  Jackson County, AL </vt:lpstr>
      <vt:lpstr>Hurricane Harvey Response 2017</vt:lpstr>
      <vt:lpstr>Hurricane Michael Response  2018</vt:lpstr>
      <vt:lpstr>Additional Responses</vt:lpstr>
      <vt:lpstr>COVID-19 Pandemic Response</vt:lpstr>
      <vt:lpstr>COVID -19 Pandemic Response</vt:lpstr>
      <vt:lpstr>COVID-19 Pandemic Vaccination Clinics</vt:lpstr>
      <vt:lpstr>Training &amp; Exercises</vt:lpstr>
      <vt:lpstr>Training</vt:lpstr>
      <vt:lpstr>Exercises</vt:lpstr>
      <vt:lpstr>Proactive Steps</vt:lpstr>
      <vt:lpstr>Poarch Creek Reservation Proactive Steps</vt:lpstr>
      <vt:lpstr>Proactive Programs</vt:lpstr>
      <vt:lpstr>Current Status</vt:lpstr>
      <vt:lpstr>Internal Structure</vt:lpstr>
      <vt:lpstr>Wind Creek Hospitality</vt:lpstr>
      <vt:lpstr>Future Directions</vt:lpstr>
      <vt:lpstr>Future Directions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of the  Poarch Band of Creek Indians Emergency Management Program</dc:title>
  <dc:creator>Heather Weaver</dc:creator>
  <cp:lastModifiedBy>Weaver, Heather</cp:lastModifiedBy>
  <cp:revision>3</cp:revision>
  <dcterms:created xsi:type="dcterms:W3CDTF">2024-08-06T20:34:07Z</dcterms:created>
  <dcterms:modified xsi:type="dcterms:W3CDTF">2024-08-08T13:50:56Z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0x0101006E39781E5812F944912B1416868B6FC8</vt:lpwstr>
  </property>
</Properties>
</file>