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95" r:id="rId2"/>
    <p:sldId id="346" r:id="rId3"/>
    <p:sldId id="280" r:id="rId4"/>
    <p:sldId id="271" r:id="rId5"/>
    <p:sldId id="272" r:id="rId6"/>
    <p:sldId id="273" r:id="rId7"/>
    <p:sldId id="341" r:id="rId8"/>
    <p:sldId id="257" r:id="rId9"/>
    <p:sldId id="408" r:id="rId10"/>
    <p:sldId id="278" r:id="rId11"/>
    <p:sldId id="258" r:id="rId12"/>
    <p:sldId id="264" r:id="rId13"/>
    <p:sldId id="302" r:id="rId14"/>
    <p:sldId id="386" r:id="rId15"/>
    <p:sldId id="387" r:id="rId16"/>
    <p:sldId id="388" r:id="rId17"/>
    <p:sldId id="389" r:id="rId18"/>
    <p:sldId id="390" r:id="rId19"/>
    <p:sldId id="391" r:id="rId20"/>
    <p:sldId id="307" r:id="rId21"/>
    <p:sldId id="403" r:id="rId22"/>
    <p:sldId id="270" r:id="rId23"/>
    <p:sldId id="287" r:id="rId24"/>
    <p:sldId id="289" r:id="rId25"/>
    <p:sldId id="288" r:id="rId26"/>
    <p:sldId id="290" r:id="rId27"/>
    <p:sldId id="265" r:id="rId28"/>
    <p:sldId id="266" r:id="rId29"/>
    <p:sldId id="274" r:id="rId30"/>
    <p:sldId id="261" r:id="rId31"/>
    <p:sldId id="260" r:id="rId32"/>
    <p:sldId id="263" r:id="rId33"/>
    <p:sldId id="268" r:id="rId34"/>
    <p:sldId id="256" r:id="rId35"/>
    <p:sldId id="262" r:id="rId36"/>
    <p:sldId id="259" r:id="rId37"/>
    <p:sldId id="393" r:id="rId38"/>
    <p:sldId id="397" r:id="rId39"/>
    <p:sldId id="392" r:id="rId40"/>
    <p:sldId id="275" r:id="rId41"/>
    <p:sldId id="277" r:id="rId42"/>
    <p:sldId id="385" r:id="rId43"/>
    <p:sldId id="279" r:id="rId44"/>
    <p:sldId id="394" r:id="rId45"/>
    <p:sldId id="402" r:id="rId46"/>
    <p:sldId id="401" r:id="rId47"/>
    <p:sldId id="399" r:id="rId48"/>
    <p:sldId id="400" r:id="rId49"/>
    <p:sldId id="269" r:id="rId50"/>
    <p:sldId id="407" r:id="rId51"/>
    <p:sldId id="339" r:id="rId52"/>
    <p:sldId id="404" r:id="rId53"/>
    <p:sldId id="398" r:id="rId54"/>
    <p:sldId id="406" r:id="rId55"/>
    <p:sldId id="338"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582C13-C34D-46C8-A51A-EC2D07CE9C7A}" v="121" dt="2024-08-15T14:33:18.6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9076" autoAdjust="0"/>
    <p:restoredTop sz="94660"/>
  </p:normalViewPr>
  <p:slideViewPr>
    <p:cSldViewPr snapToGrid="0">
      <p:cViewPr>
        <p:scale>
          <a:sx n="57" d="100"/>
          <a:sy n="57" d="100"/>
        </p:scale>
        <p:origin x="34" y="10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66" Type="http://schemas.openxmlformats.org/officeDocument/2006/relationships/customXml" Target="../customXml/item3.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65"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Spillane" userId="7f3c75f638d125b7" providerId="LiveId" clId="{00582C13-C34D-46C8-A51A-EC2D07CE9C7A}"/>
    <pc:docChg chg="undo custSel addSld delSld modSld sldOrd">
      <pc:chgData name="James Spillane" userId="7f3c75f638d125b7" providerId="LiveId" clId="{00582C13-C34D-46C8-A51A-EC2D07CE9C7A}" dt="2024-08-15T14:33:18.601" v="684"/>
      <pc:docMkLst>
        <pc:docMk/>
      </pc:docMkLst>
      <pc:sldChg chg="ord">
        <pc:chgData name="James Spillane" userId="7f3c75f638d125b7" providerId="LiveId" clId="{00582C13-C34D-46C8-A51A-EC2D07CE9C7A}" dt="2024-08-01T00:23:42.973" v="220"/>
        <pc:sldMkLst>
          <pc:docMk/>
          <pc:sldMk cId="3356324535" sldId="256"/>
        </pc:sldMkLst>
      </pc:sldChg>
      <pc:sldChg chg="addSp delSp modSp mod ord">
        <pc:chgData name="James Spillane" userId="7f3c75f638d125b7" providerId="LiveId" clId="{00582C13-C34D-46C8-A51A-EC2D07CE9C7A}" dt="2024-08-01T13:36:18.401" v="428" actId="1076"/>
        <pc:sldMkLst>
          <pc:docMk/>
          <pc:sldMk cId="3020862663" sldId="259"/>
        </pc:sldMkLst>
        <pc:spChg chg="add mod">
          <ac:chgData name="James Spillane" userId="7f3c75f638d125b7" providerId="LiveId" clId="{00582C13-C34D-46C8-A51A-EC2D07CE9C7A}" dt="2024-08-01T13:36:18.401" v="428" actId="1076"/>
          <ac:spMkLst>
            <pc:docMk/>
            <pc:sldMk cId="3020862663" sldId="259"/>
            <ac:spMk id="2" creationId="{8D0D99CE-F759-1846-27F2-E7765580020F}"/>
          </ac:spMkLst>
        </pc:spChg>
        <pc:graphicFrameChg chg="del">
          <ac:chgData name="James Spillane" userId="7f3c75f638d125b7" providerId="LiveId" clId="{00582C13-C34D-46C8-A51A-EC2D07CE9C7A}" dt="2024-08-01T00:23:23.532" v="212" actId="478"/>
          <ac:graphicFrameMkLst>
            <pc:docMk/>
            <pc:sldMk cId="3020862663" sldId="259"/>
            <ac:graphicFrameMk id="5" creationId="{6F4943D3-459C-46FE-84D4-B8D7CE8ECC4D}"/>
          </ac:graphicFrameMkLst>
        </pc:graphicFrameChg>
      </pc:sldChg>
      <pc:sldChg chg="ord">
        <pc:chgData name="James Spillane" userId="7f3c75f638d125b7" providerId="LiveId" clId="{00582C13-C34D-46C8-A51A-EC2D07CE9C7A}" dt="2024-08-01T00:23:29.118" v="214"/>
        <pc:sldMkLst>
          <pc:docMk/>
          <pc:sldMk cId="1586642565" sldId="260"/>
        </pc:sldMkLst>
      </pc:sldChg>
      <pc:sldChg chg="ord">
        <pc:chgData name="James Spillane" userId="7f3c75f638d125b7" providerId="LiveId" clId="{00582C13-C34D-46C8-A51A-EC2D07CE9C7A}" dt="2024-08-01T00:02:23.540" v="192"/>
        <pc:sldMkLst>
          <pc:docMk/>
          <pc:sldMk cId="586795674" sldId="261"/>
        </pc:sldMkLst>
      </pc:sldChg>
      <pc:sldChg chg="ord">
        <pc:chgData name="James Spillane" userId="7f3c75f638d125b7" providerId="LiveId" clId="{00582C13-C34D-46C8-A51A-EC2D07CE9C7A}" dt="2024-08-01T00:23:45.953" v="222"/>
        <pc:sldMkLst>
          <pc:docMk/>
          <pc:sldMk cId="3746569141" sldId="262"/>
        </pc:sldMkLst>
      </pc:sldChg>
      <pc:sldChg chg="ord">
        <pc:chgData name="James Spillane" userId="7f3c75f638d125b7" providerId="LiveId" clId="{00582C13-C34D-46C8-A51A-EC2D07CE9C7A}" dt="2024-08-01T00:23:32.699" v="216"/>
        <pc:sldMkLst>
          <pc:docMk/>
          <pc:sldMk cId="863183613" sldId="263"/>
        </pc:sldMkLst>
      </pc:sldChg>
      <pc:sldChg chg="ord">
        <pc:chgData name="James Spillane" userId="7f3c75f638d125b7" providerId="LiveId" clId="{00582C13-C34D-46C8-A51A-EC2D07CE9C7A}" dt="2024-08-01T00:02:23.540" v="192"/>
        <pc:sldMkLst>
          <pc:docMk/>
          <pc:sldMk cId="3538510029" sldId="265"/>
        </pc:sldMkLst>
      </pc:sldChg>
      <pc:sldChg chg="ord">
        <pc:chgData name="James Spillane" userId="7f3c75f638d125b7" providerId="LiveId" clId="{00582C13-C34D-46C8-A51A-EC2D07CE9C7A}" dt="2024-08-01T00:02:23.540" v="192"/>
        <pc:sldMkLst>
          <pc:docMk/>
          <pc:sldMk cId="2301279874" sldId="266"/>
        </pc:sldMkLst>
      </pc:sldChg>
      <pc:sldChg chg="ord">
        <pc:chgData name="James Spillane" userId="7f3c75f638d125b7" providerId="LiveId" clId="{00582C13-C34D-46C8-A51A-EC2D07CE9C7A}" dt="2024-08-01T00:23:36.372" v="218"/>
        <pc:sldMkLst>
          <pc:docMk/>
          <pc:sldMk cId="3807109146" sldId="268"/>
        </pc:sldMkLst>
      </pc:sldChg>
      <pc:sldChg chg="add setBg">
        <pc:chgData name="James Spillane" userId="7f3c75f638d125b7" providerId="LiveId" clId="{00582C13-C34D-46C8-A51A-EC2D07CE9C7A}" dt="2024-08-15T14:19:08.829" v="670"/>
        <pc:sldMkLst>
          <pc:docMk/>
          <pc:sldMk cId="2082117335" sldId="269"/>
        </pc:sldMkLst>
      </pc:sldChg>
      <pc:sldChg chg="del">
        <pc:chgData name="James Spillane" userId="7f3c75f638d125b7" providerId="LiveId" clId="{00582C13-C34D-46C8-A51A-EC2D07CE9C7A}" dt="2024-07-31T23:58:02.975" v="180" actId="47"/>
        <pc:sldMkLst>
          <pc:docMk/>
          <pc:sldMk cId="2158585459" sldId="269"/>
        </pc:sldMkLst>
      </pc:sldChg>
      <pc:sldChg chg="ord">
        <pc:chgData name="James Spillane" userId="7f3c75f638d125b7" providerId="LiveId" clId="{00582C13-C34D-46C8-A51A-EC2D07CE9C7A}" dt="2024-08-01T00:02:23.540" v="192"/>
        <pc:sldMkLst>
          <pc:docMk/>
          <pc:sldMk cId="366274754" sldId="270"/>
        </pc:sldMkLst>
      </pc:sldChg>
      <pc:sldChg chg="ord">
        <pc:chgData name="James Spillane" userId="7f3c75f638d125b7" providerId="LiveId" clId="{00582C13-C34D-46C8-A51A-EC2D07CE9C7A}" dt="2024-07-31T23:59:24.712" v="182"/>
        <pc:sldMkLst>
          <pc:docMk/>
          <pc:sldMk cId="3561191559" sldId="271"/>
        </pc:sldMkLst>
      </pc:sldChg>
      <pc:sldChg chg="ord">
        <pc:chgData name="James Spillane" userId="7f3c75f638d125b7" providerId="LiveId" clId="{00582C13-C34D-46C8-A51A-EC2D07CE9C7A}" dt="2024-07-31T23:59:24.712" v="182"/>
        <pc:sldMkLst>
          <pc:docMk/>
          <pc:sldMk cId="834279172" sldId="272"/>
        </pc:sldMkLst>
      </pc:sldChg>
      <pc:sldChg chg="ord">
        <pc:chgData name="James Spillane" userId="7f3c75f638d125b7" providerId="LiveId" clId="{00582C13-C34D-46C8-A51A-EC2D07CE9C7A}" dt="2024-07-31T23:59:24.712" v="182"/>
        <pc:sldMkLst>
          <pc:docMk/>
          <pc:sldMk cId="1887176515" sldId="273"/>
        </pc:sldMkLst>
      </pc:sldChg>
      <pc:sldChg chg="ord">
        <pc:chgData name="James Spillane" userId="7f3c75f638d125b7" providerId="LiveId" clId="{00582C13-C34D-46C8-A51A-EC2D07CE9C7A}" dt="2024-08-01T00:02:23.540" v="192"/>
        <pc:sldMkLst>
          <pc:docMk/>
          <pc:sldMk cId="3728466530" sldId="274"/>
        </pc:sldMkLst>
      </pc:sldChg>
      <pc:sldChg chg="addSp delSp modSp mod ord setBg">
        <pc:chgData name="James Spillane" userId="7f3c75f638d125b7" providerId="LiveId" clId="{00582C13-C34D-46C8-A51A-EC2D07CE9C7A}" dt="2024-08-01T13:37:49.009" v="452"/>
        <pc:sldMkLst>
          <pc:docMk/>
          <pc:sldMk cId="117629624" sldId="275"/>
        </pc:sldMkLst>
        <pc:spChg chg="add mod">
          <ac:chgData name="James Spillane" userId="7f3c75f638d125b7" providerId="LiveId" clId="{00582C13-C34D-46C8-A51A-EC2D07CE9C7A}" dt="2024-08-01T13:37:36.928" v="450" actId="1076"/>
          <ac:spMkLst>
            <pc:docMk/>
            <pc:sldMk cId="117629624" sldId="275"/>
            <ac:spMk id="2" creationId="{2EE7492C-331E-6807-22CF-E6768D576869}"/>
          </ac:spMkLst>
        </pc:spChg>
        <pc:picChg chg="del">
          <ac:chgData name="James Spillane" userId="7f3c75f638d125b7" providerId="LiveId" clId="{00582C13-C34D-46C8-A51A-EC2D07CE9C7A}" dt="2024-07-31T17:15:13.253" v="0" actId="478"/>
          <ac:picMkLst>
            <pc:docMk/>
            <pc:sldMk cId="117629624" sldId="275"/>
            <ac:picMk id="4" creationId="{EA7177D3-BC76-4626-8419-FF2C5DA679E4}"/>
          </ac:picMkLst>
        </pc:picChg>
      </pc:sldChg>
      <pc:sldChg chg="delSp del mod">
        <pc:chgData name="James Spillane" userId="7f3c75f638d125b7" providerId="LiveId" clId="{00582C13-C34D-46C8-A51A-EC2D07CE9C7A}" dt="2024-07-31T17:35:49.238" v="134" actId="47"/>
        <pc:sldMkLst>
          <pc:docMk/>
          <pc:sldMk cId="3750774647" sldId="276"/>
        </pc:sldMkLst>
        <pc:spChg chg="del">
          <ac:chgData name="James Spillane" userId="7f3c75f638d125b7" providerId="LiveId" clId="{00582C13-C34D-46C8-A51A-EC2D07CE9C7A}" dt="2024-07-31T17:20:37.678" v="16" actId="478"/>
          <ac:spMkLst>
            <pc:docMk/>
            <pc:sldMk cId="3750774647" sldId="276"/>
            <ac:spMk id="8" creationId="{988B1951-1E65-6BF7-B466-E056A2F15612}"/>
          </ac:spMkLst>
        </pc:spChg>
        <pc:picChg chg="del">
          <ac:chgData name="James Spillane" userId="7f3c75f638d125b7" providerId="LiveId" clId="{00582C13-C34D-46C8-A51A-EC2D07CE9C7A}" dt="2024-07-31T17:20:33.533" v="15" actId="478"/>
          <ac:picMkLst>
            <pc:docMk/>
            <pc:sldMk cId="3750774647" sldId="276"/>
            <ac:picMk id="3" creationId="{0F3BAA19-32C5-6E32-FE4D-095CA5363207}"/>
          </ac:picMkLst>
        </pc:picChg>
      </pc:sldChg>
      <pc:sldChg chg="ord">
        <pc:chgData name="James Spillane" userId="7f3c75f638d125b7" providerId="LiveId" clId="{00582C13-C34D-46C8-A51A-EC2D07CE9C7A}" dt="2024-08-01T00:26:48.808" v="225"/>
        <pc:sldMkLst>
          <pc:docMk/>
          <pc:sldMk cId="3356779602" sldId="277"/>
        </pc:sldMkLst>
      </pc:sldChg>
      <pc:sldChg chg="ord">
        <pc:chgData name="James Spillane" userId="7f3c75f638d125b7" providerId="LiveId" clId="{00582C13-C34D-46C8-A51A-EC2D07CE9C7A}" dt="2024-08-01T00:26:48.808" v="225"/>
        <pc:sldMkLst>
          <pc:docMk/>
          <pc:sldMk cId="2059047847" sldId="279"/>
        </pc:sldMkLst>
      </pc:sldChg>
      <pc:sldChg chg="add">
        <pc:chgData name="James Spillane" userId="7f3c75f638d125b7" providerId="LiveId" clId="{00582C13-C34D-46C8-A51A-EC2D07CE9C7A}" dt="2024-08-15T14:32:57.185" v="681"/>
        <pc:sldMkLst>
          <pc:docMk/>
          <pc:sldMk cId="2050270102" sldId="287"/>
        </pc:sldMkLst>
      </pc:sldChg>
      <pc:sldChg chg="add">
        <pc:chgData name="James Spillane" userId="7f3c75f638d125b7" providerId="LiveId" clId="{00582C13-C34D-46C8-A51A-EC2D07CE9C7A}" dt="2024-08-15T14:33:04.988" v="682"/>
        <pc:sldMkLst>
          <pc:docMk/>
          <pc:sldMk cId="846229036" sldId="288"/>
        </pc:sldMkLst>
      </pc:sldChg>
      <pc:sldChg chg="add setBg">
        <pc:chgData name="James Spillane" userId="7f3c75f638d125b7" providerId="LiveId" clId="{00582C13-C34D-46C8-A51A-EC2D07CE9C7A}" dt="2024-08-15T14:33:09.981" v="683"/>
        <pc:sldMkLst>
          <pc:docMk/>
          <pc:sldMk cId="1552246403" sldId="289"/>
        </pc:sldMkLst>
      </pc:sldChg>
      <pc:sldChg chg="add setBg">
        <pc:chgData name="James Spillane" userId="7f3c75f638d125b7" providerId="LiveId" clId="{00582C13-C34D-46C8-A51A-EC2D07CE9C7A}" dt="2024-08-15T14:33:18.601" v="684"/>
        <pc:sldMkLst>
          <pc:docMk/>
          <pc:sldMk cId="3034913388" sldId="290"/>
        </pc:sldMkLst>
      </pc:sldChg>
      <pc:sldChg chg="add ord">
        <pc:chgData name="James Spillane" userId="7f3c75f638d125b7" providerId="LiveId" clId="{00582C13-C34D-46C8-A51A-EC2D07CE9C7A}" dt="2024-08-01T00:37:21.488" v="237"/>
        <pc:sldMkLst>
          <pc:docMk/>
          <pc:sldMk cId="875774564" sldId="307"/>
        </pc:sldMkLst>
      </pc:sldChg>
      <pc:sldChg chg="addSp delSp modSp add mod modAnim">
        <pc:chgData name="James Spillane" userId="7f3c75f638d125b7" providerId="LiveId" clId="{00582C13-C34D-46C8-A51A-EC2D07CE9C7A}" dt="2024-08-15T14:18:17.958" v="600" actId="931"/>
        <pc:sldMkLst>
          <pc:docMk/>
          <pc:sldMk cId="1389421675" sldId="338"/>
        </pc:sldMkLst>
        <pc:picChg chg="add mod">
          <ac:chgData name="James Spillane" userId="7f3c75f638d125b7" providerId="LiveId" clId="{00582C13-C34D-46C8-A51A-EC2D07CE9C7A}" dt="2024-08-15T14:18:17.958" v="600" actId="931"/>
          <ac:picMkLst>
            <pc:docMk/>
            <pc:sldMk cId="1389421675" sldId="338"/>
            <ac:picMk id="3" creationId="{5EA0C8E2-95BE-CB70-6C8B-35E6B6588276}"/>
          </ac:picMkLst>
        </pc:picChg>
        <pc:picChg chg="del mod">
          <ac:chgData name="James Spillane" userId="7f3c75f638d125b7" providerId="LiveId" clId="{00582C13-C34D-46C8-A51A-EC2D07CE9C7A}" dt="2024-08-15T14:16:59.782" v="599" actId="478"/>
          <ac:picMkLst>
            <pc:docMk/>
            <pc:sldMk cId="1389421675" sldId="338"/>
            <ac:picMk id="8" creationId="{A45C28D8-9BBC-C005-A467-2F3C37F5F69A}"/>
          </ac:picMkLst>
        </pc:picChg>
      </pc:sldChg>
      <pc:sldChg chg="modSp add mod ord">
        <pc:chgData name="James Spillane" userId="7f3c75f638d125b7" providerId="LiveId" clId="{00582C13-C34D-46C8-A51A-EC2D07CE9C7A}" dt="2024-08-01T00:40:07.277" v="239"/>
        <pc:sldMkLst>
          <pc:docMk/>
          <pc:sldMk cId="1063804700" sldId="339"/>
        </pc:sldMkLst>
        <pc:picChg chg="mod">
          <ac:chgData name="James Spillane" userId="7f3c75f638d125b7" providerId="LiveId" clId="{00582C13-C34D-46C8-A51A-EC2D07CE9C7A}" dt="2024-08-01T00:32:19.775" v="228" actId="14100"/>
          <ac:picMkLst>
            <pc:docMk/>
            <pc:sldMk cId="1063804700" sldId="339"/>
            <ac:picMk id="9" creationId="{BAC1BE06-FD2A-4740-970A-94EF3DB0EAE0}"/>
          </ac:picMkLst>
        </pc:picChg>
        <pc:picChg chg="mod">
          <ac:chgData name="James Spillane" userId="7f3c75f638d125b7" providerId="LiveId" clId="{00582C13-C34D-46C8-A51A-EC2D07CE9C7A}" dt="2024-08-01T00:32:29.576" v="230" actId="14100"/>
          <ac:picMkLst>
            <pc:docMk/>
            <pc:sldMk cId="1063804700" sldId="339"/>
            <ac:picMk id="10" creationId="{38FE4BDD-546B-4F86-8A73-4A32AC1DFFD2}"/>
          </ac:picMkLst>
        </pc:picChg>
        <pc:picChg chg="mod">
          <ac:chgData name="James Spillane" userId="7f3c75f638d125b7" providerId="LiveId" clId="{00582C13-C34D-46C8-A51A-EC2D07CE9C7A}" dt="2024-08-01T00:32:25.516" v="229" actId="14100"/>
          <ac:picMkLst>
            <pc:docMk/>
            <pc:sldMk cId="1063804700" sldId="339"/>
            <ac:picMk id="11" creationId="{A8502BB9-74F2-4C2C-B86E-87E08554BF10}"/>
          </ac:picMkLst>
        </pc:picChg>
      </pc:sldChg>
      <pc:sldChg chg="ord">
        <pc:chgData name="James Spillane" userId="7f3c75f638d125b7" providerId="LiveId" clId="{00582C13-C34D-46C8-A51A-EC2D07CE9C7A}" dt="2024-08-01T00:26:48.808" v="225"/>
        <pc:sldMkLst>
          <pc:docMk/>
          <pc:sldMk cId="3010167803" sldId="385"/>
        </pc:sldMkLst>
      </pc:sldChg>
      <pc:sldChg chg="addSp modSp mod ord setBg">
        <pc:chgData name="James Spillane" userId="7f3c75f638d125b7" providerId="LiveId" clId="{00582C13-C34D-46C8-A51A-EC2D07CE9C7A}" dt="2024-08-15T14:13:18.738" v="594" actId="207"/>
        <pc:sldMkLst>
          <pc:docMk/>
          <pc:sldMk cId="3723872809" sldId="386"/>
        </pc:sldMkLst>
        <pc:spChg chg="add mod">
          <ac:chgData name="James Spillane" userId="7f3c75f638d125b7" providerId="LiveId" clId="{00582C13-C34D-46C8-A51A-EC2D07CE9C7A}" dt="2024-08-15T14:13:18.738" v="594" actId="207"/>
          <ac:spMkLst>
            <pc:docMk/>
            <pc:sldMk cId="3723872809" sldId="386"/>
            <ac:spMk id="2" creationId="{E86875D8-973C-73AC-3EEA-6388EA07ADDD}"/>
          </ac:spMkLst>
        </pc:spChg>
      </pc:sldChg>
      <pc:sldChg chg="delSp modSp add mod delDesignElem">
        <pc:chgData name="James Spillane" userId="7f3c75f638d125b7" providerId="LiveId" clId="{00582C13-C34D-46C8-A51A-EC2D07CE9C7A}" dt="2024-07-31T17:25:30.377" v="43" actId="14100"/>
        <pc:sldMkLst>
          <pc:docMk/>
          <pc:sldMk cId="2720295272" sldId="387"/>
        </pc:sldMkLst>
        <pc:spChg chg="mod">
          <ac:chgData name="James Spillane" userId="7f3c75f638d125b7" providerId="LiveId" clId="{00582C13-C34D-46C8-A51A-EC2D07CE9C7A}" dt="2024-07-31T17:25:05.612" v="39" actId="255"/>
          <ac:spMkLst>
            <pc:docMk/>
            <pc:sldMk cId="2720295272" sldId="387"/>
            <ac:spMk id="2" creationId="{8DFAB5F7-ED9B-7B1D-5C6B-EB1A0B87D087}"/>
          </ac:spMkLst>
        </pc:spChg>
        <pc:spChg chg="mod">
          <ac:chgData name="James Spillane" userId="7f3c75f638d125b7" providerId="LiveId" clId="{00582C13-C34D-46C8-A51A-EC2D07CE9C7A}" dt="2024-07-31T17:25:21.565" v="42" actId="1076"/>
          <ac:spMkLst>
            <pc:docMk/>
            <pc:sldMk cId="2720295272" sldId="387"/>
            <ac:spMk id="4" creationId="{179A5A9E-EEE7-C1D7-25E5-A2D4E3E1222F}"/>
          </ac:spMkLst>
        </pc:spChg>
        <pc:spChg chg="del">
          <ac:chgData name="James Spillane" userId="7f3c75f638d125b7" providerId="LiveId" clId="{00582C13-C34D-46C8-A51A-EC2D07CE9C7A}" dt="2024-07-31T17:20:05.256" v="11"/>
          <ac:spMkLst>
            <pc:docMk/>
            <pc:sldMk cId="2720295272" sldId="387"/>
            <ac:spMk id="10" creationId="{E6C8E6EB-4C59-429B-97E4-72A058CFC4FB}"/>
          </ac:spMkLst>
        </pc:spChg>
        <pc:spChg chg="del">
          <ac:chgData name="James Spillane" userId="7f3c75f638d125b7" providerId="LiveId" clId="{00582C13-C34D-46C8-A51A-EC2D07CE9C7A}" dt="2024-07-31T17:20:05.256" v="11"/>
          <ac:spMkLst>
            <pc:docMk/>
            <pc:sldMk cId="2720295272" sldId="387"/>
            <ac:spMk id="12" creationId="{B5B90362-AFCC-46A9-B41C-A257A8C5B314}"/>
          </ac:spMkLst>
        </pc:spChg>
        <pc:spChg chg="del">
          <ac:chgData name="James Spillane" userId="7f3c75f638d125b7" providerId="LiveId" clId="{00582C13-C34D-46C8-A51A-EC2D07CE9C7A}" dt="2024-07-31T17:20:05.256" v="11"/>
          <ac:spMkLst>
            <pc:docMk/>
            <pc:sldMk cId="2720295272" sldId="387"/>
            <ac:spMk id="14" creationId="{F71EF7F1-38BA-471D-8CD4-2A9AE8E35527}"/>
          </ac:spMkLst>
        </pc:spChg>
        <pc:spChg chg="del">
          <ac:chgData name="James Spillane" userId="7f3c75f638d125b7" providerId="LiveId" clId="{00582C13-C34D-46C8-A51A-EC2D07CE9C7A}" dt="2024-07-31T17:20:05.256" v="11"/>
          <ac:spMkLst>
            <pc:docMk/>
            <pc:sldMk cId="2720295272" sldId="387"/>
            <ac:spMk id="16" creationId="{FAAAB002-E48E-4009-828A-511F7A828053}"/>
          </ac:spMkLst>
        </pc:spChg>
        <pc:spChg chg="del">
          <ac:chgData name="James Spillane" userId="7f3c75f638d125b7" providerId="LiveId" clId="{00582C13-C34D-46C8-A51A-EC2D07CE9C7A}" dt="2024-07-31T17:20:05.256" v="11"/>
          <ac:spMkLst>
            <pc:docMk/>
            <pc:sldMk cId="2720295272" sldId="387"/>
            <ac:spMk id="18" creationId="{97EF55D5-23F0-4398-B16B-AEF5778C3048}"/>
          </ac:spMkLst>
        </pc:spChg>
        <pc:spChg chg="del">
          <ac:chgData name="James Spillane" userId="7f3c75f638d125b7" providerId="LiveId" clId="{00582C13-C34D-46C8-A51A-EC2D07CE9C7A}" dt="2024-07-31T17:20:05.256" v="11"/>
          <ac:spMkLst>
            <pc:docMk/>
            <pc:sldMk cId="2720295272" sldId="387"/>
            <ac:spMk id="20" creationId="{FDF32581-CAA1-43C6-8532-DC56C8435C25}"/>
          </ac:spMkLst>
        </pc:spChg>
        <pc:picChg chg="del mod">
          <ac:chgData name="James Spillane" userId="7f3c75f638d125b7" providerId="LiveId" clId="{00582C13-C34D-46C8-A51A-EC2D07CE9C7A}" dt="2024-07-31T17:25:13.144" v="41" actId="478"/>
          <ac:picMkLst>
            <pc:docMk/>
            <pc:sldMk cId="2720295272" sldId="387"/>
            <ac:picMk id="3074" creationId="{C434FA7A-FEA0-4776-944E-7AA4F4A39E6E}"/>
          </ac:picMkLst>
        </pc:picChg>
        <pc:picChg chg="mod">
          <ac:chgData name="James Spillane" userId="7f3c75f638d125b7" providerId="LiveId" clId="{00582C13-C34D-46C8-A51A-EC2D07CE9C7A}" dt="2024-07-31T17:25:30.377" v="43" actId="14100"/>
          <ac:picMkLst>
            <pc:docMk/>
            <pc:sldMk cId="2720295272" sldId="387"/>
            <ac:picMk id="3076" creationId="{0764D240-F046-83B2-23FC-353FC2774B28}"/>
          </ac:picMkLst>
        </pc:picChg>
      </pc:sldChg>
      <pc:sldChg chg="delSp modSp add mod delDesignElem">
        <pc:chgData name="James Spillane" userId="7f3c75f638d125b7" providerId="LiveId" clId="{00582C13-C34D-46C8-A51A-EC2D07CE9C7A}" dt="2024-08-01T13:34:55.054" v="389" actId="1076"/>
        <pc:sldMkLst>
          <pc:docMk/>
          <pc:sldMk cId="521605279" sldId="388"/>
        </pc:sldMkLst>
        <pc:spChg chg="mod">
          <ac:chgData name="James Spillane" userId="7f3c75f638d125b7" providerId="LiveId" clId="{00582C13-C34D-46C8-A51A-EC2D07CE9C7A}" dt="2024-07-31T17:24:04.817" v="34" actId="27636"/>
          <ac:spMkLst>
            <pc:docMk/>
            <pc:sldMk cId="521605279" sldId="388"/>
            <ac:spMk id="2" creationId="{1F2910A4-137F-6F09-4BF8-CDDA0AFD23D5}"/>
          </ac:spMkLst>
        </pc:spChg>
        <pc:spChg chg="mod">
          <ac:chgData name="James Spillane" userId="7f3c75f638d125b7" providerId="LiveId" clId="{00582C13-C34D-46C8-A51A-EC2D07CE9C7A}" dt="2024-07-31T17:24:22.403" v="36" actId="1076"/>
          <ac:spMkLst>
            <pc:docMk/>
            <pc:sldMk cId="521605279" sldId="388"/>
            <ac:spMk id="4" creationId="{49D4F5F6-013A-F6F2-CB15-B697DD87CC28}"/>
          </ac:spMkLst>
        </pc:spChg>
        <pc:spChg chg="del">
          <ac:chgData name="James Spillane" userId="7f3c75f638d125b7" providerId="LiveId" clId="{00582C13-C34D-46C8-A51A-EC2D07CE9C7A}" dt="2024-07-31T17:20:05.256" v="11"/>
          <ac:spMkLst>
            <pc:docMk/>
            <pc:sldMk cId="521605279" sldId="388"/>
            <ac:spMk id="10" creationId="{E6C8E6EB-4C59-429B-97E4-72A058CFC4FB}"/>
          </ac:spMkLst>
        </pc:spChg>
        <pc:spChg chg="del">
          <ac:chgData name="James Spillane" userId="7f3c75f638d125b7" providerId="LiveId" clId="{00582C13-C34D-46C8-A51A-EC2D07CE9C7A}" dt="2024-07-31T17:20:05.256" v="11"/>
          <ac:spMkLst>
            <pc:docMk/>
            <pc:sldMk cId="521605279" sldId="388"/>
            <ac:spMk id="12" creationId="{B5B90362-AFCC-46A9-B41C-A257A8C5B314}"/>
          </ac:spMkLst>
        </pc:spChg>
        <pc:spChg chg="del">
          <ac:chgData name="James Spillane" userId="7f3c75f638d125b7" providerId="LiveId" clId="{00582C13-C34D-46C8-A51A-EC2D07CE9C7A}" dt="2024-07-31T17:20:05.256" v="11"/>
          <ac:spMkLst>
            <pc:docMk/>
            <pc:sldMk cId="521605279" sldId="388"/>
            <ac:spMk id="14" creationId="{F71EF7F1-38BA-471D-8CD4-2A9AE8E35527}"/>
          </ac:spMkLst>
        </pc:spChg>
        <pc:spChg chg="del">
          <ac:chgData name="James Spillane" userId="7f3c75f638d125b7" providerId="LiveId" clId="{00582C13-C34D-46C8-A51A-EC2D07CE9C7A}" dt="2024-07-31T17:20:05.256" v="11"/>
          <ac:spMkLst>
            <pc:docMk/>
            <pc:sldMk cId="521605279" sldId="388"/>
            <ac:spMk id="16" creationId="{1BB56EB9-078F-4952-AC1F-149C7A0AE4D5}"/>
          </ac:spMkLst>
        </pc:spChg>
        <pc:spChg chg="del">
          <ac:chgData name="James Spillane" userId="7f3c75f638d125b7" providerId="LiveId" clId="{00582C13-C34D-46C8-A51A-EC2D07CE9C7A}" dt="2024-07-31T17:20:05.256" v="11"/>
          <ac:spMkLst>
            <pc:docMk/>
            <pc:sldMk cId="521605279" sldId="388"/>
            <ac:spMk id="18" creationId="{D3772EE4-ED5E-4D3A-A306-B22CF866786D}"/>
          </ac:spMkLst>
        </pc:spChg>
        <pc:spChg chg="del">
          <ac:chgData name="James Spillane" userId="7f3c75f638d125b7" providerId="LiveId" clId="{00582C13-C34D-46C8-A51A-EC2D07CE9C7A}" dt="2024-07-31T17:20:05.256" v="11"/>
          <ac:spMkLst>
            <pc:docMk/>
            <pc:sldMk cId="521605279" sldId="388"/>
            <ac:spMk id="20" creationId="{10058680-D07C-4893-B2B7-91543F18AB32}"/>
          </ac:spMkLst>
        </pc:spChg>
        <pc:spChg chg="del">
          <ac:chgData name="James Spillane" userId="7f3c75f638d125b7" providerId="LiveId" clId="{00582C13-C34D-46C8-A51A-EC2D07CE9C7A}" dt="2024-07-31T17:20:05.256" v="11"/>
          <ac:spMkLst>
            <pc:docMk/>
            <pc:sldMk cId="521605279" sldId="388"/>
            <ac:spMk id="22" creationId="{7B42427A-0A1F-4A55-8705-D9179F1E0CFB}"/>
          </ac:spMkLst>
        </pc:spChg>
        <pc:spChg chg="del">
          <ac:chgData name="James Spillane" userId="7f3c75f638d125b7" providerId="LiveId" clId="{00582C13-C34D-46C8-A51A-EC2D07CE9C7A}" dt="2024-07-31T17:20:05.256" v="11"/>
          <ac:spMkLst>
            <pc:docMk/>
            <pc:sldMk cId="521605279" sldId="388"/>
            <ac:spMk id="24" creationId="{EE54A6FE-D8CB-48A3-900B-053D4EBD3B85}"/>
          </ac:spMkLst>
        </pc:spChg>
        <pc:picChg chg="mod">
          <ac:chgData name="James Spillane" userId="7f3c75f638d125b7" providerId="LiveId" clId="{00582C13-C34D-46C8-A51A-EC2D07CE9C7A}" dt="2024-08-01T13:34:55.054" v="389" actId="1076"/>
          <ac:picMkLst>
            <pc:docMk/>
            <pc:sldMk cId="521605279" sldId="388"/>
            <ac:picMk id="11" creationId="{0A1A300D-B093-85AC-7BFE-970446B9B5B0}"/>
          </ac:picMkLst>
        </pc:picChg>
      </pc:sldChg>
      <pc:sldChg chg="addSp delSp modSp add mod setBg delDesignElem">
        <pc:chgData name="James Spillane" userId="7f3c75f638d125b7" providerId="LiveId" clId="{00582C13-C34D-46C8-A51A-EC2D07CE9C7A}" dt="2024-07-31T17:23:41.300" v="31" actId="1076"/>
        <pc:sldMkLst>
          <pc:docMk/>
          <pc:sldMk cId="588047164" sldId="389"/>
        </pc:sldMkLst>
        <pc:spChg chg="mod">
          <ac:chgData name="James Spillane" userId="7f3c75f638d125b7" providerId="LiveId" clId="{00582C13-C34D-46C8-A51A-EC2D07CE9C7A}" dt="2024-07-31T17:23:16.963" v="28" actId="1076"/>
          <ac:spMkLst>
            <pc:docMk/>
            <pc:sldMk cId="588047164" sldId="389"/>
            <ac:spMk id="2" creationId="{46FBDAB0-FFA7-C9CA-2AF0-C4346173E309}"/>
          </ac:spMkLst>
        </pc:spChg>
        <pc:spChg chg="add mod">
          <ac:chgData name="James Spillane" userId="7f3c75f638d125b7" providerId="LiveId" clId="{00582C13-C34D-46C8-A51A-EC2D07CE9C7A}" dt="2024-07-31T17:22:05.028" v="19"/>
          <ac:spMkLst>
            <pc:docMk/>
            <pc:sldMk cId="588047164" sldId="389"/>
            <ac:spMk id="3" creationId="{341A3FC9-E4C6-590D-0B10-066258E95772}"/>
          </ac:spMkLst>
        </pc:spChg>
        <pc:spChg chg="mod">
          <ac:chgData name="James Spillane" userId="7f3c75f638d125b7" providerId="LiveId" clId="{00582C13-C34D-46C8-A51A-EC2D07CE9C7A}" dt="2024-07-31T17:23:41.300" v="31" actId="1076"/>
          <ac:spMkLst>
            <pc:docMk/>
            <pc:sldMk cId="588047164" sldId="389"/>
            <ac:spMk id="4" creationId="{8B3296C8-E79A-2B1F-8FDC-4CAB84522397}"/>
          </ac:spMkLst>
        </pc:spChg>
        <pc:spChg chg="del">
          <ac:chgData name="James Spillane" userId="7f3c75f638d125b7" providerId="LiveId" clId="{00582C13-C34D-46C8-A51A-EC2D07CE9C7A}" dt="2024-07-31T17:20:05.256" v="11"/>
          <ac:spMkLst>
            <pc:docMk/>
            <pc:sldMk cId="588047164" sldId="389"/>
            <ac:spMk id="10" creationId="{E6C8E6EB-4C59-429B-97E4-72A058CFC4FB}"/>
          </ac:spMkLst>
        </pc:spChg>
        <pc:spChg chg="del">
          <ac:chgData name="James Spillane" userId="7f3c75f638d125b7" providerId="LiveId" clId="{00582C13-C34D-46C8-A51A-EC2D07CE9C7A}" dt="2024-07-31T17:20:05.256" v="11"/>
          <ac:spMkLst>
            <pc:docMk/>
            <pc:sldMk cId="588047164" sldId="389"/>
            <ac:spMk id="12" creationId="{B5B90362-AFCC-46A9-B41C-A257A8C5B314}"/>
          </ac:spMkLst>
        </pc:spChg>
        <pc:spChg chg="del">
          <ac:chgData name="James Spillane" userId="7f3c75f638d125b7" providerId="LiveId" clId="{00582C13-C34D-46C8-A51A-EC2D07CE9C7A}" dt="2024-07-31T17:20:05.256" v="11"/>
          <ac:spMkLst>
            <pc:docMk/>
            <pc:sldMk cId="588047164" sldId="389"/>
            <ac:spMk id="14" creationId="{F71EF7F1-38BA-471D-8CD4-2A9AE8E35527}"/>
          </ac:spMkLst>
        </pc:spChg>
        <pc:spChg chg="del">
          <ac:chgData name="James Spillane" userId="7f3c75f638d125b7" providerId="LiveId" clId="{00582C13-C34D-46C8-A51A-EC2D07CE9C7A}" dt="2024-07-31T17:20:05.256" v="11"/>
          <ac:spMkLst>
            <pc:docMk/>
            <pc:sldMk cId="588047164" sldId="389"/>
            <ac:spMk id="16" creationId="{3CED7894-4F62-4A6C-8DB5-DB5BE08E9C03}"/>
          </ac:spMkLst>
        </pc:spChg>
        <pc:spChg chg="del">
          <ac:chgData name="James Spillane" userId="7f3c75f638d125b7" providerId="LiveId" clId="{00582C13-C34D-46C8-A51A-EC2D07CE9C7A}" dt="2024-07-31T17:20:05.256" v="11"/>
          <ac:spMkLst>
            <pc:docMk/>
            <pc:sldMk cId="588047164" sldId="389"/>
            <ac:spMk id="18" creationId="{E536F3B4-50F6-4C52-8F76-4EB1214719DC}"/>
          </ac:spMkLst>
        </pc:spChg>
      </pc:sldChg>
      <pc:sldChg chg="delSp modSp add mod delDesignElem">
        <pc:chgData name="James Spillane" userId="7f3c75f638d125b7" providerId="LiveId" clId="{00582C13-C34D-46C8-A51A-EC2D07CE9C7A}" dt="2024-07-31T17:26:17.530" v="49" actId="255"/>
        <pc:sldMkLst>
          <pc:docMk/>
          <pc:sldMk cId="832663579" sldId="390"/>
        </pc:sldMkLst>
        <pc:spChg chg="mod">
          <ac:chgData name="James Spillane" userId="7f3c75f638d125b7" providerId="LiveId" clId="{00582C13-C34D-46C8-A51A-EC2D07CE9C7A}" dt="2024-07-31T17:26:01.426" v="46" actId="255"/>
          <ac:spMkLst>
            <pc:docMk/>
            <pc:sldMk cId="832663579" sldId="390"/>
            <ac:spMk id="2" creationId="{5AEBFBA1-B668-CF37-1C7A-9BD5C4B77809}"/>
          </ac:spMkLst>
        </pc:spChg>
        <pc:spChg chg="mod">
          <ac:chgData name="James Spillane" userId="7f3c75f638d125b7" providerId="LiveId" clId="{00582C13-C34D-46C8-A51A-EC2D07CE9C7A}" dt="2024-07-31T17:26:17.530" v="49" actId="255"/>
          <ac:spMkLst>
            <pc:docMk/>
            <pc:sldMk cId="832663579" sldId="390"/>
            <ac:spMk id="4" creationId="{C9B68337-F528-84C2-4070-99C45EE56CA6}"/>
          </ac:spMkLst>
        </pc:spChg>
        <pc:spChg chg="del">
          <ac:chgData name="James Spillane" userId="7f3c75f638d125b7" providerId="LiveId" clId="{00582C13-C34D-46C8-A51A-EC2D07CE9C7A}" dt="2024-07-31T17:20:05.256" v="11"/>
          <ac:spMkLst>
            <pc:docMk/>
            <pc:sldMk cId="832663579" sldId="390"/>
            <ac:spMk id="10" creationId="{E6C8E6EB-4C59-429B-97E4-72A058CFC4FB}"/>
          </ac:spMkLst>
        </pc:spChg>
        <pc:spChg chg="del">
          <ac:chgData name="James Spillane" userId="7f3c75f638d125b7" providerId="LiveId" clId="{00582C13-C34D-46C8-A51A-EC2D07CE9C7A}" dt="2024-07-31T17:20:05.256" v="11"/>
          <ac:spMkLst>
            <pc:docMk/>
            <pc:sldMk cId="832663579" sldId="390"/>
            <ac:spMk id="12" creationId="{B5B90362-AFCC-46A9-B41C-A257A8C5B314}"/>
          </ac:spMkLst>
        </pc:spChg>
        <pc:spChg chg="del">
          <ac:chgData name="James Spillane" userId="7f3c75f638d125b7" providerId="LiveId" clId="{00582C13-C34D-46C8-A51A-EC2D07CE9C7A}" dt="2024-07-31T17:20:05.256" v="11"/>
          <ac:spMkLst>
            <pc:docMk/>
            <pc:sldMk cId="832663579" sldId="390"/>
            <ac:spMk id="14" creationId="{F71EF7F1-38BA-471D-8CD4-2A9AE8E35527}"/>
          </ac:spMkLst>
        </pc:spChg>
        <pc:spChg chg="del">
          <ac:chgData name="James Spillane" userId="7f3c75f638d125b7" providerId="LiveId" clId="{00582C13-C34D-46C8-A51A-EC2D07CE9C7A}" dt="2024-07-31T17:20:05.256" v="11"/>
          <ac:spMkLst>
            <pc:docMk/>
            <pc:sldMk cId="832663579" sldId="390"/>
            <ac:spMk id="16" creationId="{1BB56EB9-078F-4952-AC1F-149C7A0AE4D5}"/>
          </ac:spMkLst>
        </pc:spChg>
        <pc:spChg chg="del">
          <ac:chgData name="James Spillane" userId="7f3c75f638d125b7" providerId="LiveId" clId="{00582C13-C34D-46C8-A51A-EC2D07CE9C7A}" dt="2024-07-31T17:20:05.256" v="11"/>
          <ac:spMkLst>
            <pc:docMk/>
            <pc:sldMk cId="832663579" sldId="390"/>
            <ac:spMk id="18" creationId="{10058680-D07C-4893-B2B7-91543F18AB32}"/>
          </ac:spMkLst>
        </pc:spChg>
        <pc:spChg chg="del">
          <ac:chgData name="James Spillane" userId="7f3c75f638d125b7" providerId="LiveId" clId="{00582C13-C34D-46C8-A51A-EC2D07CE9C7A}" dt="2024-07-31T17:20:05.256" v="11"/>
          <ac:spMkLst>
            <pc:docMk/>
            <pc:sldMk cId="832663579" sldId="390"/>
            <ac:spMk id="20" creationId="{7B42427A-0A1F-4A55-8705-D9179F1E0CFB}"/>
          </ac:spMkLst>
        </pc:spChg>
        <pc:spChg chg="del">
          <ac:chgData name="James Spillane" userId="7f3c75f638d125b7" providerId="LiveId" clId="{00582C13-C34D-46C8-A51A-EC2D07CE9C7A}" dt="2024-07-31T17:20:05.256" v="11"/>
          <ac:spMkLst>
            <pc:docMk/>
            <pc:sldMk cId="832663579" sldId="390"/>
            <ac:spMk id="22" creationId="{EE54A6FE-D8CB-48A3-900B-053D4EBD3B85}"/>
          </ac:spMkLst>
        </pc:spChg>
      </pc:sldChg>
      <pc:sldChg chg="delSp modSp add mod delDesignElem">
        <pc:chgData name="James Spillane" userId="7f3c75f638d125b7" providerId="LiveId" clId="{00582C13-C34D-46C8-A51A-EC2D07CE9C7A}" dt="2024-07-31T17:26:51.775" v="50" actId="255"/>
        <pc:sldMkLst>
          <pc:docMk/>
          <pc:sldMk cId="1817031421" sldId="391"/>
        </pc:sldMkLst>
        <pc:spChg chg="mod">
          <ac:chgData name="James Spillane" userId="7f3c75f638d125b7" providerId="LiveId" clId="{00582C13-C34D-46C8-A51A-EC2D07CE9C7A}" dt="2024-07-31T17:26:51.775" v="50" actId="255"/>
          <ac:spMkLst>
            <pc:docMk/>
            <pc:sldMk cId="1817031421" sldId="391"/>
            <ac:spMk id="4" creationId="{F5C9B3F8-A494-D578-290E-8A59A9C11633}"/>
          </ac:spMkLst>
        </pc:spChg>
        <pc:spChg chg="del">
          <ac:chgData name="James Spillane" userId="7f3c75f638d125b7" providerId="LiveId" clId="{00582C13-C34D-46C8-A51A-EC2D07CE9C7A}" dt="2024-07-31T17:20:05.256" v="11"/>
          <ac:spMkLst>
            <pc:docMk/>
            <pc:sldMk cId="1817031421" sldId="391"/>
            <ac:spMk id="10" creationId="{DD651B61-325E-4E73-8445-38B0DE8AAAB6}"/>
          </ac:spMkLst>
        </pc:spChg>
        <pc:spChg chg="del">
          <ac:chgData name="James Spillane" userId="7f3c75f638d125b7" providerId="LiveId" clId="{00582C13-C34D-46C8-A51A-EC2D07CE9C7A}" dt="2024-07-31T17:20:05.256" v="11"/>
          <ac:spMkLst>
            <pc:docMk/>
            <pc:sldMk cId="1817031421" sldId="391"/>
            <ac:spMk id="12" creationId="{B42E5253-D3AC-4AC2-B766-8B34F13C2F5E}"/>
          </ac:spMkLst>
        </pc:spChg>
        <pc:spChg chg="del">
          <ac:chgData name="James Spillane" userId="7f3c75f638d125b7" providerId="LiveId" clId="{00582C13-C34D-46C8-A51A-EC2D07CE9C7A}" dt="2024-07-31T17:20:05.256" v="11"/>
          <ac:spMkLst>
            <pc:docMk/>
            <pc:sldMk cId="1817031421" sldId="391"/>
            <ac:spMk id="14" creationId="{10AE8D57-436A-4073-9A75-15BB5949F8B4}"/>
          </ac:spMkLst>
        </pc:spChg>
        <pc:spChg chg="del">
          <ac:chgData name="James Spillane" userId="7f3c75f638d125b7" providerId="LiveId" clId="{00582C13-C34D-46C8-A51A-EC2D07CE9C7A}" dt="2024-07-31T17:20:05.256" v="11"/>
          <ac:spMkLst>
            <pc:docMk/>
            <pc:sldMk cId="1817031421" sldId="391"/>
            <ac:spMk id="16" creationId="{88C97474-5879-4DB5-B4F3-F0357104BC8E}"/>
          </ac:spMkLst>
        </pc:spChg>
        <pc:spChg chg="del">
          <ac:chgData name="James Spillane" userId="7f3c75f638d125b7" providerId="LiveId" clId="{00582C13-C34D-46C8-A51A-EC2D07CE9C7A}" dt="2024-07-31T17:20:05.256" v="11"/>
          <ac:spMkLst>
            <pc:docMk/>
            <pc:sldMk cId="1817031421" sldId="391"/>
            <ac:spMk id="18" creationId="{9831CBB7-4817-4B54-A7F9-0AE2D0C47870}"/>
          </ac:spMkLst>
        </pc:spChg>
        <pc:spChg chg="del">
          <ac:chgData name="James Spillane" userId="7f3c75f638d125b7" providerId="LiveId" clId="{00582C13-C34D-46C8-A51A-EC2D07CE9C7A}" dt="2024-07-31T17:20:05.256" v="11"/>
          <ac:spMkLst>
            <pc:docMk/>
            <pc:sldMk cId="1817031421" sldId="391"/>
            <ac:spMk id="20" creationId="{96BC321D-B05F-4857-8880-97F61B9B7858}"/>
          </ac:spMkLst>
        </pc:spChg>
      </pc:sldChg>
      <pc:sldChg chg="addSp delSp modSp add del mod ord">
        <pc:chgData name="James Spillane" userId="7f3c75f638d125b7" providerId="LiveId" clId="{00582C13-C34D-46C8-A51A-EC2D07CE9C7A}" dt="2024-07-31T17:33:52.861" v="132" actId="27614"/>
        <pc:sldMkLst>
          <pc:docMk/>
          <pc:sldMk cId="2396623309" sldId="392"/>
        </pc:sldMkLst>
        <pc:spChg chg="del">
          <ac:chgData name="James Spillane" userId="7f3c75f638d125b7" providerId="LiveId" clId="{00582C13-C34D-46C8-A51A-EC2D07CE9C7A}" dt="2024-07-31T17:32:49.206" v="120" actId="478"/>
          <ac:spMkLst>
            <pc:docMk/>
            <pc:sldMk cId="2396623309" sldId="392"/>
            <ac:spMk id="2" creationId="{4C2D833B-F0E1-E734-7180-788208D29DB6}"/>
          </ac:spMkLst>
        </pc:spChg>
        <pc:spChg chg="del">
          <ac:chgData name="James Spillane" userId="7f3c75f638d125b7" providerId="LiveId" clId="{00582C13-C34D-46C8-A51A-EC2D07CE9C7A}" dt="2024-07-31T17:33:00.299" v="121" actId="478"/>
          <ac:spMkLst>
            <pc:docMk/>
            <pc:sldMk cId="2396623309" sldId="392"/>
            <ac:spMk id="4" creationId="{F5C9B3F8-A494-D578-290E-8A59A9C11633}"/>
          </ac:spMkLst>
        </pc:spChg>
        <pc:spChg chg="add del mod">
          <ac:chgData name="James Spillane" userId="7f3c75f638d125b7" providerId="LiveId" clId="{00582C13-C34D-46C8-A51A-EC2D07CE9C7A}" dt="2024-07-31T17:33:03.551" v="122" actId="478"/>
          <ac:spMkLst>
            <pc:docMk/>
            <pc:sldMk cId="2396623309" sldId="392"/>
            <ac:spMk id="6" creationId="{957DF3D9-F9CC-3181-0D6C-DEF5539457D8}"/>
          </ac:spMkLst>
        </pc:spChg>
        <pc:spChg chg="add del mod">
          <ac:chgData name="James Spillane" userId="7f3c75f638d125b7" providerId="LiveId" clId="{00582C13-C34D-46C8-A51A-EC2D07CE9C7A}" dt="2024-07-31T17:33:07.060" v="123" actId="478"/>
          <ac:spMkLst>
            <pc:docMk/>
            <pc:sldMk cId="2396623309" sldId="392"/>
            <ac:spMk id="8" creationId="{0E854DD7-92B7-57FE-3700-94A50C6B1D04}"/>
          </ac:spMkLst>
        </pc:spChg>
        <pc:picChg chg="del">
          <ac:chgData name="James Spillane" userId="7f3c75f638d125b7" providerId="LiveId" clId="{00582C13-C34D-46C8-A51A-EC2D07CE9C7A}" dt="2024-07-31T17:33:08.672" v="124" actId="478"/>
          <ac:picMkLst>
            <pc:docMk/>
            <pc:sldMk cId="2396623309" sldId="392"/>
            <ac:picMk id="3" creationId="{AD6345C3-EB25-7986-4EFA-120E21F8DB8E}"/>
          </ac:picMkLst>
        </pc:picChg>
        <pc:picChg chg="add mod">
          <ac:chgData name="James Spillane" userId="7f3c75f638d125b7" providerId="LiveId" clId="{00582C13-C34D-46C8-A51A-EC2D07CE9C7A}" dt="2024-07-31T17:33:52.861" v="132" actId="27614"/>
          <ac:picMkLst>
            <pc:docMk/>
            <pc:sldMk cId="2396623309" sldId="392"/>
            <ac:picMk id="10" creationId="{D207350C-98E5-00B6-1299-A6ABD724B3DA}"/>
          </ac:picMkLst>
        </pc:picChg>
      </pc:sldChg>
      <pc:sldChg chg="add">
        <pc:chgData name="James Spillane" userId="7f3c75f638d125b7" providerId="LiveId" clId="{00582C13-C34D-46C8-A51A-EC2D07CE9C7A}" dt="2024-07-31T17:33:31.766" v="127" actId="2890"/>
        <pc:sldMkLst>
          <pc:docMk/>
          <pc:sldMk cId="1309137650" sldId="393"/>
        </pc:sldMkLst>
      </pc:sldChg>
      <pc:sldChg chg="addSp delSp modSp add mod ord">
        <pc:chgData name="James Spillane" userId="7f3c75f638d125b7" providerId="LiveId" clId="{00582C13-C34D-46C8-A51A-EC2D07CE9C7A}" dt="2024-08-01T00:26:48.808" v="225"/>
        <pc:sldMkLst>
          <pc:docMk/>
          <pc:sldMk cId="3381001513" sldId="394"/>
        </pc:sldMkLst>
        <pc:graphicFrameChg chg="add del mod">
          <ac:chgData name="James Spillane" userId="7f3c75f638d125b7" providerId="LiveId" clId="{00582C13-C34D-46C8-A51A-EC2D07CE9C7A}" dt="2024-08-01T00:15:37.734" v="198" actId="478"/>
          <ac:graphicFrameMkLst>
            <pc:docMk/>
            <pc:sldMk cId="3381001513" sldId="394"/>
            <ac:graphicFrameMk id="2" creationId="{C4D64E1E-9E5B-172A-986F-FA89095AB92F}"/>
          </ac:graphicFrameMkLst>
        </pc:graphicFrameChg>
        <pc:picChg chg="add del mod">
          <ac:chgData name="James Spillane" userId="7f3c75f638d125b7" providerId="LiveId" clId="{00582C13-C34D-46C8-A51A-EC2D07CE9C7A}" dt="2024-08-01T00:16:45.523" v="200" actId="478"/>
          <ac:picMkLst>
            <pc:docMk/>
            <pc:sldMk cId="3381001513" sldId="394"/>
            <ac:picMk id="3" creationId="{1F2BF517-1AA5-D2AE-51D2-589D4B82BA19}"/>
          </ac:picMkLst>
        </pc:picChg>
        <pc:picChg chg="add mod">
          <ac:chgData name="James Spillane" userId="7f3c75f638d125b7" providerId="LiveId" clId="{00582C13-C34D-46C8-A51A-EC2D07CE9C7A}" dt="2024-08-01T00:16:46.950" v="201"/>
          <ac:picMkLst>
            <pc:docMk/>
            <pc:sldMk cId="3381001513" sldId="394"/>
            <ac:picMk id="4" creationId="{37C0247F-BF80-D422-A9B7-BA6A2205CD24}"/>
          </ac:picMkLst>
        </pc:picChg>
      </pc:sldChg>
      <pc:sldChg chg="addSp delSp modSp add mod setBg">
        <pc:chgData name="James Spillane" userId="7f3c75f638d125b7" providerId="LiveId" clId="{00582C13-C34D-46C8-A51A-EC2D07CE9C7A}" dt="2024-07-31T17:36:48.531" v="178" actId="255"/>
        <pc:sldMkLst>
          <pc:docMk/>
          <pc:sldMk cId="3235553899" sldId="395"/>
        </pc:sldMkLst>
        <pc:spChg chg="add mod">
          <ac:chgData name="James Spillane" userId="7f3c75f638d125b7" providerId="LiveId" clId="{00582C13-C34D-46C8-A51A-EC2D07CE9C7A}" dt="2024-07-31T17:36:48.531" v="178" actId="255"/>
          <ac:spMkLst>
            <pc:docMk/>
            <pc:sldMk cId="3235553899" sldId="395"/>
            <ac:spMk id="2" creationId="{E5C44C63-5337-C064-598A-9849DCBFEBE1}"/>
          </ac:spMkLst>
        </pc:spChg>
        <pc:spChg chg="del">
          <ac:chgData name="James Spillane" userId="7f3c75f638d125b7" providerId="LiveId" clId="{00582C13-C34D-46C8-A51A-EC2D07CE9C7A}" dt="2024-07-31T17:36:05.042" v="135" actId="478"/>
          <ac:spMkLst>
            <pc:docMk/>
            <pc:sldMk cId="3235553899" sldId="395"/>
            <ac:spMk id="3" creationId="{52F8A577-4F1F-7DB4-8E98-1A7BC2A6905E}"/>
          </ac:spMkLst>
        </pc:spChg>
      </pc:sldChg>
      <pc:sldChg chg="del">
        <pc:chgData name="James Spillane" userId="7f3c75f638d125b7" providerId="LiveId" clId="{00582C13-C34D-46C8-A51A-EC2D07CE9C7A}" dt="2024-08-01T00:47:01.862" v="383" actId="47"/>
        <pc:sldMkLst>
          <pc:docMk/>
          <pc:sldMk cId="3026537362" sldId="396"/>
        </pc:sldMkLst>
      </pc:sldChg>
      <pc:sldChg chg="add setBg">
        <pc:chgData name="James Spillane" userId="7f3c75f638d125b7" providerId="LiveId" clId="{00582C13-C34D-46C8-A51A-EC2D07CE9C7A}" dt="2024-07-31T23:57:57.922" v="179"/>
        <pc:sldMkLst>
          <pc:docMk/>
          <pc:sldMk cId="147206446" sldId="398"/>
        </pc:sldMkLst>
      </pc:sldChg>
      <pc:sldChg chg="addSp modSp add mod ord">
        <pc:chgData name="James Spillane" userId="7f3c75f638d125b7" providerId="LiveId" clId="{00582C13-C34D-46C8-A51A-EC2D07CE9C7A}" dt="2024-08-01T13:41:57.574" v="489" actId="1076"/>
        <pc:sldMkLst>
          <pc:docMk/>
          <pc:sldMk cId="442000151" sldId="399"/>
        </pc:sldMkLst>
        <pc:spChg chg="add mod">
          <ac:chgData name="James Spillane" userId="7f3c75f638d125b7" providerId="LiveId" clId="{00582C13-C34D-46C8-A51A-EC2D07CE9C7A}" dt="2024-08-01T13:41:57.574" v="489" actId="1076"/>
          <ac:spMkLst>
            <pc:docMk/>
            <pc:sldMk cId="442000151" sldId="399"/>
            <ac:spMk id="2" creationId="{426ABC9C-4A4F-19B8-EFD8-D6CD75EBCCD4}"/>
          </ac:spMkLst>
        </pc:spChg>
        <pc:picChg chg="mod modCrop">
          <ac:chgData name="James Spillane" userId="7f3c75f638d125b7" providerId="LiveId" clId="{00582C13-C34D-46C8-A51A-EC2D07CE9C7A}" dt="2024-08-01T13:41:07.810" v="458" actId="1076"/>
          <ac:picMkLst>
            <pc:docMk/>
            <pc:sldMk cId="442000151" sldId="399"/>
            <ac:picMk id="3" creationId="{179535FA-3596-1003-475F-6EE7B9F1A299}"/>
          </ac:picMkLst>
        </pc:picChg>
      </pc:sldChg>
      <pc:sldChg chg="modSp add mod ord">
        <pc:chgData name="James Spillane" userId="7f3c75f638d125b7" providerId="LiveId" clId="{00582C13-C34D-46C8-A51A-EC2D07CE9C7A}" dt="2024-08-15T14:29:43.995" v="677" actId="14100"/>
        <pc:sldMkLst>
          <pc:docMk/>
          <pc:sldMk cId="1154108246" sldId="400"/>
        </pc:sldMkLst>
        <pc:picChg chg="mod">
          <ac:chgData name="James Spillane" userId="7f3c75f638d125b7" providerId="LiveId" clId="{00582C13-C34D-46C8-A51A-EC2D07CE9C7A}" dt="2024-08-15T14:29:43.995" v="677" actId="14100"/>
          <ac:picMkLst>
            <pc:docMk/>
            <pc:sldMk cId="1154108246" sldId="400"/>
            <ac:picMk id="7" creationId="{656AE201-D17B-9961-0CB4-022F5AC41D6C}"/>
          </ac:picMkLst>
        </pc:picChg>
        <pc:picChg chg="mod">
          <ac:chgData name="James Spillane" userId="7f3c75f638d125b7" providerId="LiveId" clId="{00582C13-C34D-46C8-A51A-EC2D07CE9C7A}" dt="2024-08-15T14:29:36.022" v="675" actId="14100"/>
          <ac:picMkLst>
            <pc:docMk/>
            <pc:sldMk cId="1154108246" sldId="400"/>
            <ac:picMk id="9" creationId="{2C7964DE-98BD-C995-EAC0-D851BD86595C}"/>
          </ac:picMkLst>
        </pc:picChg>
      </pc:sldChg>
      <pc:sldChg chg="add ord">
        <pc:chgData name="James Spillane" userId="7f3c75f638d125b7" providerId="LiveId" clId="{00582C13-C34D-46C8-A51A-EC2D07CE9C7A}" dt="2024-08-01T00:26:48.808" v="225"/>
        <pc:sldMkLst>
          <pc:docMk/>
          <pc:sldMk cId="2906518054" sldId="401"/>
        </pc:sldMkLst>
      </pc:sldChg>
      <pc:sldChg chg="add ord">
        <pc:chgData name="James Spillane" userId="7f3c75f638d125b7" providerId="LiveId" clId="{00582C13-C34D-46C8-A51A-EC2D07CE9C7A}" dt="2024-08-01T00:33:02.387" v="234"/>
        <pc:sldMkLst>
          <pc:docMk/>
          <pc:sldMk cId="3145341549" sldId="402"/>
        </pc:sldMkLst>
      </pc:sldChg>
      <pc:sldChg chg="addSp delSp modSp add del mod">
        <pc:chgData name="James Spillane" userId="7f3c75f638d125b7" providerId="LiveId" clId="{00582C13-C34D-46C8-A51A-EC2D07CE9C7A}" dt="2024-08-01T00:25:25.865" v="223" actId="47"/>
        <pc:sldMkLst>
          <pc:docMk/>
          <pc:sldMk cId="3392433348" sldId="403"/>
        </pc:sldMkLst>
        <pc:picChg chg="add mod">
          <ac:chgData name="James Spillane" userId="7f3c75f638d125b7" providerId="LiveId" clId="{00582C13-C34D-46C8-A51A-EC2D07CE9C7A}" dt="2024-08-01T00:23:07.971" v="211" actId="14100"/>
          <ac:picMkLst>
            <pc:docMk/>
            <pc:sldMk cId="3392433348" sldId="403"/>
            <ac:picMk id="2" creationId="{EE0FCA61-4607-EE75-0E0E-259D15B0117B}"/>
          </ac:picMkLst>
        </pc:picChg>
        <pc:picChg chg="del">
          <ac:chgData name="James Spillane" userId="7f3c75f638d125b7" providerId="LiveId" clId="{00582C13-C34D-46C8-A51A-EC2D07CE9C7A}" dt="2024-08-01T00:22:57.221" v="208" actId="478"/>
          <ac:picMkLst>
            <pc:docMk/>
            <pc:sldMk cId="3392433348" sldId="403"/>
            <ac:picMk id="7" creationId="{656AE201-D17B-9961-0CB4-022F5AC41D6C}"/>
          </ac:picMkLst>
        </pc:picChg>
        <pc:picChg chg="del">
          <ac:chgData name="James Spillane" userId="7f3c75f638d125b7" providerId="LiveId" clId="{00582C13-C34D-46C8-A51A-EC2D07CE9C7A}" dt="2024-08-01T00:22:54.859" v="207" actId="478"/>
          <ac:picMkLst>
            <pc:docMk/>
            <pc:sldMk cId="3392433348" sldId="403"/>
            <ac:picMk id="9" creationId="{2C7964DE-98BD-C995-EAC0-D851BD86595C}"/>
          </ac:picMkLst>
        </pc:picChg>
      </pc:sldChg>
      <pc:sldChg chg="add">
        <pc:chgData name="James Spillane" userId="7f3c75f638d125b7" providerId="LiveId" clId="{00582C13-C34D-46C8-A51A-EC2D07CE9C7A}" dt="2024-08-01T00:37:12.777" v="235"/>
        <pc:sldMkLst>
          <pc:docMk/>
          <pc:sldMk cId="3860208950" sldId="403"/>
        </pc:sldMkLst>
      </pc:sldChg>
      <pc:sldChg chg="addSp delSp modSp add mod">
        <pc:chgData name="James Spillane" userId="7f3c75f638d125b7" providerId="LiveId" clId="{00582C13-C34D-46C8-A51A-EC2D07CE9C7A}" dt="2024-08-01T00:41:14.885" v="250" actId="1076"/>
        <pc:sldMkLst>
          <pc:docMk/>
          <pc:sldMk cId="1103129842" sldId="404"/>
        </pc:sldMkLst>
        <pc:spChg chg="del">
          <ac:chgData name="James Spillane" userId="7f3c75f638d125b7" providerId="LiveId" clId="{00582C13-C34D-46C8-A51A-EC2D07CE9C7A}" dt="2024-08-01T00:40:23.377" v="242" actId="478"/>
          <ac:spMkLst>
            <pc:docMk/>
            <pc:sldMk cId="1103129842" sldId="404"/>
            <ac:spMk id="2" creationId="{DE634EED-2436-473A-9908-FFEACF79DFCF}"/>
          </ac:spMkLst>
        </pc:spChg>
        <pc:picChg chg="add mod">
          <ac:chgData name="James Spillane" userId="7f3c75f638d125b7" providerId="LiveId" clId="{00582C13-C34D-46C8-A51A-EC2D07CE9C7A}" dt="2024-08-01T00:41:14.885" v="250" actId="1076"/>
          <ac:picMkLst>
            <pc:docMk/>
            <pc:sldMk cId="1103129842" sldId="404"/>
            <ac:picMk id="4" creationId="{462332C1-22E2-F393-D9E4-73E395BA8965}"/>
          </ac:picMkLst>
        </pc:picChg>
        <pc:picChg chg="del">
          <ac:chgData name="James Spillane" userId="7f3c75f638d125b7" providerId="LiveId" clId="{00582C13-C34D-46C8-A51A-EC2D07CE9C7A}" dt="2024-08-01T00:40:14.807" v="241" actId="478"/>
          <ac:picMkLst>
            <pc:docMk/>
            <pc:sldMk cId="1103129842" sldId="404"/>
            <ac:picMk id="8" creationId="{1021ED64-7B83-4F21-BDCF-CE70337495D9}"/>
          </ac:picMkLst>
        </pc:picChg>
        <pc:picChg chg="del">
          <ac:chgData name="James Spillane" userId="7f3c75f638d125b7" providerId="LiveId" clId="{00582C13-C34D-46C8-A51A-EC2D07CE9C7A}" dt="2024-08-01T00:40:26.062" v="243" actId="478"/>
          <ac:picMkLst>
            <pc:docMk/>
            <pc:sldMk cId="1103129842" sldId="404"/>
            <ac:picMk id="9" creationId="{BAC1BE06-FD2A-4740-970A-94EF3DB0EAE0}"/>
          </ac:picMkLst>
        </pc:picChg>
        <pc:picChg chg="del">
          <ac:chgData name="James Spillane" userId="7f3c75f638d125b7" providerId="LiveId" clId="{00582C13-C34D-46C8-A51A-EC2D07CE9C7A}" dt="2024-08-01T00:40:41.259" v="244" actId="478"/>
          <ac:picMkLst>
            <pc:docMk/>
            <pc:sldMk cId="1103129842" sldId="404"/>
            <ac:picMk id="10" creationId="{38FE4BDD-546B-4F86-8A73-4A32AC1DFFD2}"/>
          </ac:picMkLst>
        </pc:picChg>
        <pc:picChg chg="del">
          <ac:chgData name="James Spillane" userId="7f3c75f638d125b7" providerId="LiveId" clId="{00582C13-C34D-46C8-A51A-EC2D07CE9C7A}" dt="2024-08-01T00:40:43.340" v="245" actId="478"/>
          <ac:picMkLst>
            <pc:docMk/>
            <pc:sldMk cId="1103129842" sldId="404"/>
            <ac:picMk id="11" creationId="{A8502BB9-74F2-4C2C-B86E-87E08554BF10}"/>
          </ac:picMkLst>
        </pc:picChg>
      </pc:sldChg>
      <pc:sldChg chg="delSp add del mod">
        <pc:chgData name="James Spillane" userId="7f3c75f638d125b7" providerId="LiveId" clId="{00582C13-C34D-46C8-A51A-EC2D07CE9C7A}" dt="2024-08-01T00:45:04.046" v="382" actId="47"/>
        <pc:sldMkLst>
          <pc:docMk/>
          <pc:sldMk cId="2311963417" sldId="405"/>
        </pc:sldMkLst>
        <pc:picChg chg="del">
          <ac:chgData name="James Spillane" userId="7f3c75f638d125b7" providerId="LiveId" clId="{00582C13-C34D-46C8-A51A-EC2D07CE9C7A}" dt="2024-08-01T00:41:27.381" v="252" actId="478"/>
          <ac:picMkLst>
            <pc:docMk/>
            <pc:sldMk cId="2311963417" sldId="405"/>
            <ac:picMk id="5" creationId="{3C4E4092-33FF-E884-AE05-B2E530557C6E}"/>
          </ac:picMkLst>
        </pc:picChg>
      </pc:sldChg>
      <pc:sldChg chg="addSp delSp modSp add mod ord">
        <pc:chgData name="James Spillane" userId="7f3c75f638d125b7" providerId="LiveId" clId="{00582C13-C34D-46C8-A51A-EC2D07CE9C7A}" dt="2024-08-13T23:52:10.954" v="592" actId="1076"/>
        <pc:sldMkLst>
          <pc:docMk/>
          <pc:sldMk cId="2465426703" sldId="406"/>
        </pc:sldMkLst>
        <pc:spChg chg="del">
          <ac:chgData name="James Spillane" userId="7f3c75f638d125b7" providerId="LiveId" clId="{00582C13-C34D-46C8-A51A-EC2D07CE9C7A}" dt="2024-08-01T00:42:07.485" v="260" actId="478"/>
          <ac:spMkLst>
            <pc:docMk/>
            <pc:sldMk cId="2465426703" sldId="406"/>
            <ac:spMk id="2" creationId="{DE634EED-2436-473A-9908-FFEACF79DFCF}"/>
          </ac:spMkLst>
        </pc:spChg>
        <pc:spChg chg="add del mod">
          <ac:chgData name="James Spillane" userId="7f3c75f638d125b7" providerId="LiveId" clId="{00582C13-C34D-46C8-A51A-EC2D07CE9C7A}" dt="2024-08-13T23:52:10.954" v="592" actId="1076"/>
          <ac:spMkLst>
            <pc:docMk/>
            <pc:sldMk cId="2465426703" sldId="406"/>
            <ac:spMk id="6" creationId="{0C2BE038-476A-572B-189C-0A1AF3412568}"/>
          </ac:spMkLst>
        </pc:spChg>
        <pc:picChg chg="add mod">
          <ac:chgData name="James Spillane" userId="7f3c75f638d125b7" providerId="LiveId" clId="{00582C13-C34D-46C8-A51A-EC2D07CE9C7A}" dt="2024-08-01T00:42:02.970" v="259" actId="1076"/>
          <ac:picMkLst>
            <pc:docMk/>
            <pc:sldMk cId="2465426703" sldId="406"/>
            <ac:picMk id="4" creationId="{AFB2DE95-F535-5BE0-9ABB-F81BFEA639BD}"/>
          </ac:picMkLst>
        </pc:picChg>
        <pc:picChg chg="add mod">
          <ac:chgData name="James Spillane" userId="7f3c75f638d125b7" providerId="LiveId" clId="{00582C13-C34D-46C8-A51A-EC2D07CE9C7A}" dt="2024-08-01T00:42:27.544" v="263" actId="1076"/>
          <ac:picMkLst>
            <pc:docMk/>
            <pc:sldMk cId="2465426703" sldId="406"/>
            <ac:picMk id="5" creationId="{8713C3E7-EE78-9D6E-3E9E-0BA38E9C38C5}"/>
          </ac:picMkLst>
        </pc:picChg>
        <pc:picChg chg="del">
          <ac:chgData name="James Spillane" userId="7f3c75f638d125b7" providerId="LiveId" clId="{00582C13-C34D-46C8-A51A-EC2D07CE9C7A}" dt="2024-08-01T00:41:53.082" v="256" actId="478"/>
          <ac:picMkLst>
            <pc:docMk/>
            <pc:sldMk cId="2465426703" sldId="406"/>
            <ac:picMk id="9" creationId="{BAC1BE06-FD2A-4740-970A-94EF3DB0EAE0}"/>
          </ac:picMkLst>
        </pc:picChg>
        <pc:picChg chg="del">
          <ac:chgData name="James Spillane" userId="7f3c75f638d125b7" providerId="LiveId" clId="{00582C13-C34D-46C8-A51A-EC2D07CE9C7A}" dt="2024-08-01T00:42:39.559" v="264" actId="478"/>
          <ac:picMkLst>
            <pc:docMk/>
            <pc:sldMk cId="2465426703" sldId="406"/>
            <ac:picMk id="10" creationId="{38FE4BDD-546B-4F86-8A73-4A32AC1DFFD2}"/>
          </ac:picMkLst>
        </pc:picChg>
        <pc:picChg chg="del">
          <ac:chgData name="James Spillane" userId="7f3c75f638d125b7" providerId="LiveId" clId="{00582C13-C34D-46C8-A51A-EC2D07CE9C7A}" dt="2024-08-01T00:42:42.970" v="265" actId="478"/>
          <ac:picMkLst>
            <pc:docMk/>
            <pc:sldMk cId="2465426703" sldId="406"/>
            <ac:picMk id="11" creationId="{A8502BB9-74F2-4C2C-B86E-87E08554BF10}"/>
          </ac:picMkLst>
        </pc:picChg>
      </pc:sldChg>
      <pc:sldChg chg="delSp add mod setBg">
        <pc:chgData name="James Spillane" userId="7f3c75f638d125b7" providerId="LiveId" clId="{00582C13-C34D-46C8-A51A-EC2D07CE9C7A}" dt="2024-08-15T14:19:25.547" v="673" actId="478"/>
        <pc:sldMkLst>
          <pc:docMk/>
          <pc:sldMk cId="682935377" sldId="407"/>
        </pc:sldMkLst>
        <pc:spChg chg="del">
          <ac:chgData name="James Spillane" userId="7f3c75f638d125b7" providerId="LiveId" clId="{00582C13-C34D-46C8-A51A-EC2D07CE9C7A}" dt="2024-08-15T14:19:25.547" v="673" actId="478"/>
          <ac:spMkLst>
            <pc:docMk/>
            <pc:sldMk cId="682935377" sldId="407"/>
            <ac:spMk id="4" creationId="{A84A2B0F-2B2A-2B09-8E81-FED06984252E}"/>
          </ac:spMkLst>
        </pc:spChg>
      </pc:sldChg>
      <pc:sldChg chg="modSp add mod setBg">
        <pc:chgData name="James Spillane" userId="7f3c75f638d125b7" providerId="LiveId" clId="{00582C13-C34D-46C8-A51A-EC2D07CE9C7A}" dt="2024-08-15T14:31:57.191" v="680" actId="33524"/>
        <pc:sldMkLst>
          <pc:docMk/>
          <pc:sldMk cId="1812175862" sldId="408"/>
        </pc:sldMkLst>
        <pc:spChg chg="mod">
          <ac:chgData name="James Spillane" userId="7f3c75f638d125b7" providerId="LiveId" clId="{00582C13-C34D-46C8-A51A-EC2D07CE9C7A}" dt="2024-08-15T14:31:57.191" v="680" actId="33524"/>
          <ac:spMkLst>
            <pc:docMk/>
            <pc:sldMk cId="1812175862" sldId="408"/>
            <ac:spMk id="4" creationId="{A7786A47-D9B3-457E-B363-90952DA38B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D948C-1BEB-418D-A853-808DB628C48E}" type="datetimeFigureOut">
              <a:rPr lang="en-US" smtClean="0"/>
              <a:t>8/15/2024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AC6240-2E9C-43D5-BC9A-592925A914FF}" type="slidenum">
              <a:rPr lang="en-US" smtClean="0"/>
              <a:t>‹#›</a:t>
            </a:fld>
            <a:endParaRPr lang="en-US"/>
          </a:p>
        </p:txBody>
      </p:sp>
    </p:spTree>
    <p:extLst>
      <p:ext uri="{BB962C8B-B14F-4D97-AF65-F5344CB8AC3E}">
        <p14:creationId xmlns:p14="http://schemas.microsoft.com/office/powerpoint/2010/main" val="2497416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34D720-6BC3-443B-BA4E-297E0039AA2E}" type="slidenum">
              <a:rPr lang="en-US" smtClean="0"/>
              <a:t>7</a:t>
            </a:fld>
            <a:endParaRPr lang="en-US" dirty="0"/>
          </a:p>
        </p:txBody>
      </p:sp>
    </p:spTree>
    <p:extLst>
      <p:ext uri="{BB962C8B-B14F-4D97-AF65-F5344CB8AC3E}">
        <p14:creationId xmlns:p14="http://schemas.microsoft.com/office/powerpoint/2010/main" val="2467397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78AB39-3F9F-410B-A04A-CEE6CB82EB08}" type="slidenum">
              <a:rPr lang="en-US" smtClean="0"/>
              <a:t>9</a:t>
            </a:fld>
            <a:endParaRPr lang="en-US"/>
          </a:p>
        </p:txBody>
      </p:sp>
    </p:spTree>
    <p:extLst>
      <p:ext uri="{BB962C8B-B14F-4D97-AF65-F5344CB8AC3E}">
        <p14:creationId xmlns:p14="http://schemas.microsoft.com/office/powerpoint/2010/main" val="3833517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element of the PCMH model is access to care. This means that patients should be able to access care when they need it, whether it's during regular office hours or after hours. Timely access to appointments, electronic communication, and 24/7 availability are some ways to improve access to care.</a:t>
            </a:r>
          </a:p>
        </p:txBody>
      </p:sp>
      <p:sp>
        <p:nvSpPr>
          <p:cNvPr id="4" name="Slide Number Placeholder 3"/>
          <p:cNvSpPr>
            <a:spLocks noGrp="1"/>
          </p:cNvSpPr>
          <p:nvPr>
            <p:ph type="sldNum" sz="quarter" idx="5"/>
          </p:nvPr>
        </p:nvSpPr>
        <p:spPr/>
        <p:txBody>
          <a:bodyPr/>
          <a:lstStyle/>
          <a:p>
            <a:fld id="{60DB5B48-72D3-45F0-9A15-9EE146A29C85}" type="slidenum">
              <a:rPr lang="en-US" smtClean="0"/>
              <a:t>15</a:t>
            </a:fld>
            <a:endParaRPr lang="en-US"/>
          </a:p>
        </p:txBody>
      </p:sp>
    </p:spTree>
    <p:extLst>
      <p:ext uri="{BB962C8B-B14F-4D97-AF65-F5344CB8AC3E}">
        <p14:creationId xmlns:p14="http://schemas.microsoft.com/office/powerpoint/2010/main" val="764324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second element of the PCMH model is a care team. This means that patients should have a team of healthcare professionals who work together to provide coordinated, patient-centered care. Collaborative care, team-based care, and patient-centered care are some ways to improve the quality of care provided by the care team.</a:t>
            </a:r>
          </a:p>
        </p:txBody>
      </p:sp>
      <p:sp>
        <p:nvSpPr>
          <p:cNvPr id="4" name="Slide Number Placeholder 3"/>
          <p:cNvSpPr>
            <a:spLocks noGrp="1"/>
          </p:cNvSpPr>
          <p:nvPr>
            <p:ph type="sldNum" sz="quarter" idx="5"/>
          </p:nvPr>
        </p:nvSpPr>
        <p:spPr/>
        <p:txBody>
          <a:bodyPr/>
          <a:lstStyle/>
          <a:p>
            <a:fld id="{60DB5B48-72D3-45F0-9A15-9EE146A29C85}" type="slidenum">
              <a:rPr lang="en-US" smtClean="0"/>
              <a:t>16</a:t>
            </a:fld>
            <a:endParaRPr lang="en-US"/>
          </a:p>
        </p:txBody>
      </p:sp>
    </p:spTree>
    <p:extLst>
      <p:ext uri="{BB962C8B-B14F-4D97-AF65-F5344CB8AC3E}">
        <p14:creationId xmlns:p14="http://schemas.microsoft.com/office/powerpoint/2010/main" val="696402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third element of the PCMH model is comprehensive care. This means that patients should receive preventive care, chronic care management, and behavioral health services to improve their overall health. Preventive care, chronic care management, and behavioral health services are some ways to improve the comprehensiveness of care provided by the care team.</a:t>
            </a:r>
          </a:p>
        </p:txBody>
      </p:sp>
      <p:sp>
        <p:nvSpPr>
          <p:cNvPr id="4" name="Slide Number Placeholder 3"/>
          <p:cNvSpPr>
            <a:spLocks noGrp="1"/>
          </p:cNvSpPr>
          <p:nvPr>
            <p:ph type="sldNum" sz="quarter" idx="5"/>
          </p:nvPr>
        </p:nvSpPr>
        <p:spPr/>
        <p:txBody>
          <a:bodyPr/>
          <a:lstStyle/>
          <a:p>
            <a:fld id="{60DB5B48-72D3-45F0-9A15-9EE146A29C85}" type="slidenum">
              <a:rPr lang="en-US" smtClean="0"/>
              <a:t>17</a:t>
            </a:fld>
            <a:endParaRPr lang="en-US"/>
          </a:p>
        </p:txBody>
      </p:sp>
    </p:spTree>
    <p:extLst>
      <p:ext uri="{BB962C8B-B14F-4D97-AF65-F5344CB8AC3E}">
        <p14:creationId xmlns:p14="http://schemas.microsoft.com/office/powerpoint/2010/main" val="358329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fourth element of the PCMH model is coordinated care. This means that patients should receive care that is coordinated across different healthcare settings and providers. Care coordination, referral management, and transition of care are some ways to improve the coordination of care provided by the care team.</a:t>
            </a:r>
          </a:p>
        </p:txBody>
      </p:sp>
      <p:sp>
        <p:nvSpPr>
          <p:cNvPr id="4" name="Slide Number Placeholder 3"/>
          <p:cNvSpPr>
            <a:spLocks noGrp="1"/>
          </p:cNvSpPr>
          <p:nvPr>
            <p:ph type="sldNum" sz="quarter" idx="5"/>
          </p:nvPr>
        </p:nvSpPr>
        <p:spPr/>
        <p:txBody>
          <a:bodyPr/>
          <a:lstStyle/>
          <a:p>
            <a:fld id="{60DB5B48-72D3-45F0-9A15-9EE146A29C85}" type="slidenum">
              <a:rPr lang="en-US" smtClean="0"/>
              <a:t>18</a:t>
            </a:fld>
            <a:endParaRPr lang="en-US"/>
          </a:p>
        </p:txBody>
      </p:sp>
    </p:spTree>
    <p:extLst>
      <p:ext uri="{BB962C8B-B14F-4D97-AF65-F5344CB8AC3E}">
        <p14:creationId xmlns:p14="http://schemas.microsoft.com/office/powerpoint/2010/main" val="3511141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fifth and final element of the PCMH model is quality care. This means that patients should receive care that is safe, effective, efficient, patient-centered, timely, and equitable. Clinical quality, patient safety, and continuous improvement are some ways to improve the quality of care provided by the care team.</a:t>
            </a:r>
          </a:p>
        </p:txBody>
      </p:sp>
      <p:sp>
        <p:nvSpPr>
          <p:cNvPr id="4" name="Slide Number Placeholder 3"/>
          <p:cNvSpPr>
            <a:spLocks noGrp="1"/>
          </p:cNvSpPr>
          <p:nvPr>
            <p:ph type="sldNum" sz="quarter" idx="5"/>
          </p:nvPr>
        </p:nvSpPr>
        <p:spPr/>
        <p:txBody>
          <a:bodyPr/>
          <a:lstStyle/>
          <a:p>
            <a:fld id="{60DB5B48-72D3-45F0-9A15-9EE146A29C85}" type="slidenum">
              <a:rPr lang="en-US" smtClean="0"/>
              <a:t>19</a:t>
            </a:fld>
            <a:endParaRPr lang="en-US"/>
          </a:p>
        </p:txBody>
      </p:sp>
    </p:spTree>
    <p:extLst>
      <p:ext uri="{BB962C8B-B14F-4D97-AF65-F5344CB8AC3E}">
        <p14:creationId xmlns:p14="http://schemas.microsoft.com/office/powerpoint/2010/main" val="410706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fifth and final element of the PCMH model is quality care. This means that patients should receive care that is safe, effective, efficient, patient-centered, timely, and equitable. Clinical quality, patient safety, and continuous improvement are some ways to improve the quality of care provided by the care team.</a:t>
            </a:r>
          </a:p>
        </p:txBody>
      </p:sp>
      <p:sp>
        <p:nvSpPr>
          <p:cNvPr id="4" name="Slide Number Placeholder 3"/>
          <p:cNvSpPr>
            <a:spLocks noGrp="1"/>
          </p:cNvSpPr>
          <p:nvPr>
            <p:ph type="sldNum" sz="quarter" idx="5"/>
          </p:nvPr>
        </p:nvSpPr>
        <p:spPr/>
        <p:txBody>
          <a:bodyPr/>
          <a:lstStyle/>
          <a:p>
            <a:fld id="{60DB5B48-72D3-45F0-9A15-9EE146A29C85}" type="slidenum">
              <a:rPr lang="en-US" smtClean="0"/>
              <a:t>37</a:t>
            </a:fld>
            <a:endParaRPr lang="en-US"/>
          </a:p>
        </p:txBody>
      </p:sp>
    </p:spTree>
    <p:extLst>
      <p:ext uri="{BB962C8B-B14F-4D97-AF65-F5344CB8AC3E}">
        <p14:creationId xmlns:p14="http://schemas.microsoft.com/office/powerpoint/2010/main" val="3931990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about being human</a:t>
            </a:r>
          </a:p>
          <a:p>
            <a:r>
              <a:rPr lang="en-US" dirty="0"/>
              <a:t>Why,</a:t>
            </a:r>
            <a:r>
              <a:rPr lang="en-US" baseline="0" dirty="0"/>
              <a:t> cute? Smile?</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38</a:t>
            </a:fld>
            <a:endParaRPr lang="en-US"/>
          </a:p>
        </p:txBody>
      </p:sp>
    </p:spTree>
    <p:extLst>
      <p:ext uri="{BB962C8B-B14F-4D97-AF65-F5344CB8AC3E}">
        <p14:creationId xmlns:p14="http://schemas.microsoft.com/office/powerpoint/2010/main" val="1677053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fifth and final element of the PCMH model is quality care. This means that patients should receive care that is safe, effective, efficient, patient-centered, timely, and equitable. Clinical quality, patient safety, and continuous improvement are some ways to improve the quality of care provided by the care team.</a:t>
            </a:r>
          </a:p>
        </p:txBody>
      </p:sp>
      <p:sp>
        <p:nvSpPr>
          <p:cNvPr id="4" name="Slide Number Placeholder 3"/>
          <p:cNvSpPr>
            <a:spLocks noGrp="1"/>
          </p:cNvSpPr>
          <p:nvPr>
            <p:ph type="sldNum" sz="quarter" idx="5"/>
          </p:nvPr>
        </p:nvSpPr>
        <p:spPr/>
        <p:txBody>
          <a:bodyPr/>
          <a:lstStyle/>
          <a:p>
            <a:fld id="{60DB5B48-72D3-45F0-9A15-9EE146A29C85}" type="slidenum">
              <a:rPr lang="en-US" smtClean="0"/>
              <a:t>39</a:t>
            </a:fld>
            <a:endParaRPr lang="en-US"/>
          </a:p>
        </p:txBody>
      </p:sp>
    </p:spTree>
    <p:extLst>
      <p:ext uri="{BB962C8B-B14F-4D97-AF65-F5344CB8AC3E}">
        <p14:creationId xmlns:p14="http://schemas.microsoft.com/office/powerpoint/2010/main" val="2181589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fifth and final element of the PCMH model is quality care. This means that patients should receive care that is safe, effective, efficient, patient-centered, timely, and equitable. Clinical quality, patient safety, and continuous improvement are some ways to improve the quality of care provided by the care team.</a:t>
            </a:r>
          </a:p>
        </p:txBody>
      </p:sp>
      <p:sp>
        <p:nvSpPr>
          <p:cNvPr id="4" name="Slide Number Placeholder 3"/>
          <p:cNvSpPr>
            <a:spLocks noGrp="1"/>
          </p:cNvSpPr>
          <p:nvPr>
            <p:ph type="sldNum" sz="quarter" idx="5"/>
          </p:nvPr>
        </p:nvSpPr>
        <p:spPr/>
        <p:txBody>
          <a:bodyPr/>
          <a:lstStyle/>
          <a:p>
            <a:fld id="{60DB5B48-72D3-45F0-9A15-9EE146A29C85}" type="slidenum">
              <a:rPr lang="en-US" smtClean="0"/>
              <a:t>44</a:t>
            </a:fld>
            <a:endParaRPr lang="en-US"/>
          </a:p>
        </p:txBody>
      </p:sp>
    </p:spTree>
    <p:extLst>
      <p:ext uri="{BB962C8B-B14F-4D97-AF65-F5344CB8AC3E}">
        <p14:creationId xmlns:p14="http://schemas.microsoft.com/office/powerpoint/2010/main" val="71624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13B44-4AFA-4E18-BDEB-88F201B6FE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C816EE-5970-4602-9C40-A8C0653AED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7A19A7-3442-477D-BB70-7AE52DF37B48}"/>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5" name="Footer Placeholder 4">
            <a:extLst>
              <a:ext uri="{FF2B5EF4-FFF2-40B4-BE49-F238E27FC236}">
                <a16:creationId xmlns:a16="http://schemas.microsoft.com/office/drawing/2014/main" id="{4A0F9652-341C-4E99-82B9-19251FE5C3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826821-7491-4B66-8059-496B5489EF7A}"/>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2545712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B27A7-D27B-4DF0-8CE6-E1149FF48E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F74E57-04DA-434C-B63F-2607D65184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8F8A9E-3A85-4939-9D03-CC29349A786C}"/>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5" name="Footer Placeholder 4">
            <a:extLst>
              <a:ext uri="{FF2B5EF4-FFF2-40B4-BE49-F238E27FC236}">
                <a16:creationId xmlns:a16="http://schemas.microsoft.com/office/drawing/2014/main" id="{D2D6605E-A315-4225-B8F7-3D952506EB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0732B5-E824-4FEC-8F1E-72A1E803F370}"/>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4194335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A23D3-08A3-498E-9E6D-F706983734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AE29FA-1018-4BAB-8715-DC65EAEE9E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13D6E0-DDA3-4BCA-9C30-8C50D34EC841}"/>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5" name="Footer Placeholder 4">
            <a:extLst>
              <a:ext uri="{FF2B5EF4-FFF2-40B4-BE49-F238E27FC236}">
                <a16:creationId xmlns:a16="http://schemas.microsoft.com/office/drawing/2014/main" id="{8229DAAC-0E20-44D9-A4EC-81C19005C0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8E6874-8FC9-4BFE-B3D4-3849071E3C12}"/>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2433538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12BD1-08B5-4609-BB2D-2C1C90328E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126124-3302-4FEB-BB21-9233EBD250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4E2944-FE94-4E6E-B585-1ED4D85589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577180-2EC0-4F2B-84D5-FF0F071B59F6}"/>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6" name="Footer Placeholder 5">
            <a:extLst>
              <a:ext uri="{FF2B5EF4-FFF2-40B4-BE49-F238E27FC236}">
                <a16:creationId xmlns:a16="http://schemas.microsoft.com/office/drawing/2014/main" id="{2E6DAB53-7D2C-444C-867F-8C0B9BE585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A5117D-6341-433C-8AD9-D5061689C404}"/>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377140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22DEA-6ED6-40EC-B262-5F58BAF137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5781E1-B5C6-4FE2-BE7E-84659DB563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B2C237-565E-4418-9389-E1D3D988A8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19762E-5C8C-421A-8465-6224494166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E5B43F-B027-4DDE-9401-E50A1A02A0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2F7363-842E-42D3-947E-64E4B6AB2FE8}"/>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8" name="Footer Placeholder 7">
            <a:extLst>
              <a:ext uri="{FF2B5EF4-FFF2-40B4-BE49-F238E27FC236}">
                <a16:creationId xmlns:a16="http://schemas.microsoft.com/office/drawing/2014/main" id="{1C31B60C-B6FF-4D2A-AD78-DB9BAF534A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A9C8D1-FE8A-41C4-9511-32E26967E926}"/>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1376710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C11C5-5C0B-4952-A1E0-184BA7DD7A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522A2D-EA89-4894-8998-A6F04B349788}"/>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4" name="Footer Placeholder 3">
            <a:extLst>
              <a:ext uri="{FF2B5EF4-FFF2-40B4-BE49-F238E27FC236}">
                <a16:creationId xmlns:a16="http://schemas.microsoft.com/office/drawing/2014/main" id="{0AE81412-519A-4CEC-B122-1AD8D2D179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3D99CF-A2F2-43BC-B6CC-062C3B0AB226}"/>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207745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994513-C88F-4978-BFEF-66CFE478FB07}"/>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3" name="Footer Placeholder 2">
            <a:extLst>
              <a:ext uri="{FF2B5EF4-FFF2-40B4-BE49-F238E27FC236}">
                <a16:creationId xmlns:a16="http://schemas.microsoft.com/office/drawing/2014/main" id="{56991E0E-D9B8-4543-9762-22D98E0623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ACDD62-035B-4A75-9CDD-603B47BF1649}"/>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1175934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43C82-5F5D-406E-A594-74EE3A559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CDA17B-DF65-4AC1-966C-A7A32820DA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05668-501B-4D0B-9301-1F18ABBBFA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9E4B18-A13F-4C05-A39D-0DD7F65BC5C5}"/>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6" name="Footer Placeholder 5">
            <a:extLst>
              <a:ext uri="{FF2B5EF4-FFF2-40B4-BE49-F238E27FC236}">
                <a16:creationId xmlns:a16="http://schemas.microsoft.com/office/drawing/2014/main" id="{A639318A-F146-48BF-85B7-E740CD69F4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CBB7E-22FC-48A0-B406-6F611A05AD62}"/>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3691690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A4E9-ABAA-4460-A295-46EC25AFD0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676376-F32F-4FA5-8707-8ABB8DB97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878E8C-34CA-4A9C-B5E8-0188D987A0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875BF7-B998-4AD3-AB9A-AD0ED1185D47}"/>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6" name="Footer Placeholder 5">
            <a:extLst>
              <a:ext uri="{FF2B5EF4-FFF2-40B4-BE49-F238E27FC236}">
                <a16:creationId xmlns:a16="http://schemas.microsoft.com/office/drawing/2014/main" id="{2A062E36-0A6D-45B6-904E-C35C4EBD2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B948A7-5484-42A0-9E3E-C79CEF798719}"/>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3988235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E7A4F-72A4-4BAE-8DEC-B6B4E942BE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731BA02-932E-4EF7-A869-B6E4A92AD0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19BC87-6BC3-4193-A650-93C525ED0F81}"/>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5" name="Footer Placeholder 4">
            <a:extLst>
              <a:ext uri="{FF2B5EF4-FFF2-40B4-BE49-F238E27FC236}">
                <a16:creationId xmlns:a16="http://schemas.microsoft.com/office/drawing/2014/main" id="{F1B791D3-9C94-42DE-984A-1B206401E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A7741-AE84-4228-9102-8083B3B34F3C}"/>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1226381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DFDA76-F84A-4915-AFE8-6CFC08EFA6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CD981C-BADA-4C3E-8ED3-C5A43BE8A5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54AE13-D68D-4576-8658-A25E3FCB61FF}"/>
              </a:ext>
            </a:extLst>
          </p:cNvPr>
          <p:cNvSpPr>
            <a:spLocks noGrp="1"/>
          </p:cNvSpPr>
          <p:nvPr>
            <p:ph type="dt" sz="half" idx="10"/>
          </p:nvPr>
        </p:nvSpPr>
        <p:spPr/>
        <p:txBody>
          <a:bodyPr/>
          <a:lstStyle/>
          <a:p>
            <a:fld id="{6B23A4F7-0F5B-4E57-B11D-4DCD58FC5FC8}" type="datetimeFigureOut">
              <a:rPr lang="en-US" smtClean="0"/>
              <a:t>8/15/2024</a:t>
            </a:fld>
            <a:endParaRPr lang="en-US"/>
          </a:p>
        </p:txBody>
      </p:sp>
      <p:sp>
        <p:nvSpPr>
          <p:cNvPr id="5" name="Footer Placeholder 4">
            <a:extLst>
              <a:ext uri="{FF2B5EF4-FFF2-40B4-BE49-F238E27FC236}">
                <a16:creationId xmlns:a16="http://schemas.microsoft.com/office/drawing/2014/main" id="{C735F2B7-D29A-4674-B09D-F81DA1ABA0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58322F-517F-4B2B-B30B-55D94CB0CB8C}"/>
              </a:ext>
            </a:extLst>
          </p:cNvPr>
          <p:cNvSpPr>
            <a:spLocks noGrp="1"/>
          </p:cNvSpPr>
          <p:nvPr>
            <p:ph type="sldNum" sz="quarter" idx="12"/>
          </p:nvPr>
        </p:nvSpPr>
        <p:spPr/>
        <p:txBody>
          <a:bodyPr/>
          <a:lstStyle/>
          <a:p>
            <a:fld id="{39A30674-9958-4E7A-9C2E-8B9E3C2FF364}" type="slidenum">
              <a:rPr lang="en-US" smtClean="0"/>
              <a:t>‹#›</a:t>
            </a:fld>
            <a:endParaRPr lang="en-US"/>
          </a:p>
        </p:txBody>
      </p:sp>
    </p:spTree>
    <p:extLst>
      <p:ext uri="{BB962C8B-B14F-4D97-AF65-F5344CB8AC3E}">
        <p14:creationId xmlns:p14="http://schemas.microsoft.com/office/powerpoint/2010/main" val="2227403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B6B35F-32F6-45A8-9DFC-48B922977E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286C17-3BAB-44F5-A2DC-D74463A04A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5F7936-EF7D-4F8E-9E91-AB24379B89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23A4F7-0F5B-4E57-B11D-4DCD58FC5FC8}" type="datetimeFigureOut">
              <a:rPr lang="en-US" smtClean="0"/>
              <a:t>8/15/2024</a:t>
            </a:fld>
            <a:endParaRPr lang="en-US"/>
          </a:p>
        </p:txBody>
      </p:sp>
      <p:sp>
        <p:nvSpPr>
          <p:cNvPr id="5" name="Footer Placeholder 4">
            <a:extLst>
              <a:ext uri="{FF2B5EF4-FFF2-40B4-BE49-F238E27FC236}">
                <a16:creationId xmlns:a16="http://schemas.microsoft.com/office/drawing/2014/main" id="{B03FE61D-B191-4A2A-8B5D-4944FDCA3B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8D0C52-DEB2-4156-AE19-AA63CCB21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A30674-9958-4E7A-9C2E-8B9E3C2FF364}" type="slidenum">
              <a:rPr lang="en-US" smtClean="0"/>
              <a:t>‹#›</a:t>
            </a:fld>
            <a:endParaRPr lang="en-US"/>
          </a:p>
        </p:txBody>
      </p:sp>
    </p:spTree>
    <p:extLst>
      <p:ext uri="{BB962C8B-B14F-4D97-AF65-F5344CB8AC3E}">
        <p14:creationId xmlns:p14="http://schemas.microsoft.com/office/powerpoint/2010/main" val="2213697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www.ahrq.gov/ncepcr/tools/pcmh/defining/index.html" TargetMode="Externa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Video 10" title="Foggy Mountain Lake">
            <a:hlinkClick r:id="" action="ppaction://media"/>
            <a:extLst>
              <a:ext uri="{FF2B5EF4-FFF2-40B4-BE49-F238E27FC236}">
                <a16:creationId xmlns:a16="http://schemas.microsoft.com/office/drawing/2014/main" id="{D2542810-45B9-4CEA-11B5-C08BD8DFA18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5C44C63-5337-C064-598A-9849DCBFEBE1}"/>
              </a:ext>
            </a:extLst>
          </p:cNvPr>
          <p:cNvSpPr txBox="1"/>
          <p:nvPr/>
        </p:nvSpPr>
        <p:spPr>
          <a:xfrm>
            <a:off x="411725" y="5034273"/>
            <a:ext cx="4930965" cy="1077218"/>
          </a:xfrm>
          <a:prstGeom prst="rect">
            <a:avLst/>
          </a:prstGeom>
          <a:noFill/>
        </p:spPr>
        <p:txBody>
          <a:bodyPr wrap="none" rtlCol="0">
            <a:spAutoFit/>
          </a:bodyPr>
          <a:lstStyle/>
          <a:p>
            <a:r>
              <a:rPr lang="en-US" sz="3200" dirty="0">
                <a:solidFill>
                  <a:schemeClr val="bg1">
                    <a:lumMod val="95000"/>
                  </a:schemeClr>
                </a:solidFill>
              </a:rPr>
              <a:t>James Spillane</a:t>
            </a:r>
          </a:p>
          <a:p>
            <a:r>
              <a:rPr lang="en-US" sz="3200" dirty="0">
                <a:solidFill>
                  <a:schemeClr val="bg1">
                    <a:lumMod val="95000"/>
                  </a:schemeClr>
                </a:solidFill>
              </a:rPr>
              <a:t>Improvement Advisor PCMH</a:t>
            </a:r>
          </a:p>
        </p:txBody>
      </p:sp>
    </p:spTree>
    <p:extLst>
      <p:ext uri="{BB962C8B-B14F-4D97-AF65-F5344CB8AC3E}">
        <p14:creationId xmlns:p14="http://schemas.microsoft.com/office/powerpoint/2010/main" val="323555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7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52AAED-32F7-A373-8583-5FED67B5A62D}"/>
              </a:ext>
            </a:extLst>
          </p:cNvPr>
          <p:cNvPicPr>
            <a:picLocks noChangeAspect="1"/>
          </p:cNvPicPr>
          <p:nvPr/>
        </p:nvPicPr>
        <p:blipFill>
          <a:blip r:embed="rId2"/>
          <a:stretch>
            <a:fillRect/>
          </a:stretch>
        </p:blipFill>
        <p:spPr>
          <a:xfrm>
            <a:off x="591453" y="0"/>
            <a:ext cx="11009094" cy="6858000"/>
          </a:xfrm>
          <a:prstGeom prst="rect">
            <a:avLst/>
          </a:prstGeom>
        </p:spPr>
      </p:pic>
    </p:spTree>
    <p:extLst>
      <p:ext uri="{BB962C8B-B14F-4D97-AF65-F5344CB8AC3E}">
        <p14:creationId xmlns:p14="http://schemas.microsoft.com/office/powerpoint/2010/main" val="4038313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259796"/>
            <a:ext cx="6530697" cy="4952161"/>
          </a:xfrm>
          <a:prstGeom prst="rect">
            <a:avLst/>
          </a:prstGeom>
        </p:spPr>
      </p:pic>
      <p:pic>
        <p:nvPicPr>
          <p:cNvPr id="4" name="Picture 3"/>
          <p:cNvPicPr>
            <a:picLocks noChangeAspect="1"/>
          </p:cNvPicPr>
          <p:nvPr/>
        </p:nvPicPr>
        <p:blipFill>
          <a:blip r:embed="rId3"/>
          <a:stretch>
            <a:fillRect/>
          </a:stretch>
        </p:blipFill>
        <p:spPr>
          <a:xfrm>
            <a:off x="6346924" y="1259797"/>
            <a:ext cx="5845075" cy="4952160"/>
          </a:xfrm>
          <a:prstGeom prst="rect">
            <a:avLst/>
          </a:prstGeom>
        </p:spPr>
      </p:pic>
    </p:spTree>
    <p:extLst>
      <p:ext uri="{BB962C8B-B14F-4D97-AF65-F5344CB8AC3E}">
        <p14:creationId xmlns:p14="http://schemas.microsoft.com/office/powerpoint/2010/main" val="3905931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A9430B-3FDA-4CB9-B82C-488DB55240A6}"/>
              </a:ext>
            </a:extLst>
          </p:cNvPr>
          <p:cNvPicPr>
            <a:picLocks noChangeAspect="1"/>
          </p:cNvPicPr>
          <p:nvPr/>
        </p:nvPicPr>
        <p:blipFill>
          <a:blip r:embed="rId2"/>
          <a:stretch>
            <a:fillRect/>
          </a:stretch>
        </p:blipFill>
        <p:spPr>
          <a:xfrm>
            <a:off x="902520" y="521718"/>
            <a:ext cx="10386960" cy="5814564"/>
          </a:xfrm>
          <a:prstGeom prst="rect">
            <a:avLst/>
          </a:prstGeom>
        </p:spPr>
      </p:pic>
    </p:spTree>
    <p:extLst>
      <p:ext uri="{BB962C8B-B14F-4D97-AF65-F5344CB8AC3E}">
        <p14:creationId xmlns:p14="http://schemas.microsoft.com/office/powerpoint/2010/main" val="3561191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B0C874-7CF6-4CD0-BF03-1F7CC5D94116}"/>
              </a:ext>
            </a:extLst>
          </p:cNvPr>
          <p:cNvPicPr>
            <a:picLocks noChangeAspect="1"/>
          </p:cNvPicPr>
          <p:nvPr/>
        </p:nvPicPr>
        <p:blipFill>
          <a:blip r:embed="rId2"/>
          <a:stretch>
            <a:fillRect/>
          </a:stretch>
        </p:blipFill>
        <p:spPr>
          <a:xfrm>
            <a:off x="2148114" y="342966"/>
            <a:ext cx="7895771" cy="6515034"/>
          </a:xfrm>
          <a:prstGeom prst="rect">
            <a:avLst/>
          </a:prstGeom>
        </p:spPr>
      </p:pic>
    </p:spTree>
    <p:extLst>
      <p:ext uri="{BB962C8B-B14F-4D97-AF65-F5344CB8AC3E}">
        <p14:creationId xmlns:p14="http://schemas.microsoft.com/office/powerpoint/2010/main" val="834279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81D8B8-0D65-4402-955A-F8C7E103B3D0}"/>
              </a:ext>
            </a:extLst>
          </p:cNvPr>
          <p:cNvPicPr>
            <a:picLocks noChangeAspect="1"/>
          </p:cNvPicPr>
          <p:nvPr/>
        </p:nvPicPr>
        <p:blipFill>
          <a:blip r:embed="rId2"/>
          <a:stretch>
            <a:fillRect/>
          </a:stretch>
        </p:blipFill>
        <p:spPr>
          <a:xfrm>
            <a:off x="1702689" y="224512"/>
            <a:ext cx="8786621" cy="6408975"/>
          </a:xfrm>
          <a:prstGeom prst="rect">
            <a:avLst/>
          </a:prstGeom>
        </p:spPr>
      </p:pic>
    </p:spTree>
    <p:extLst>
      <p:ext uri="{BB962C8B-B14F-4D97-AF65-F5344CB8AC3E}">
        <p14:creationId xmlns:p14="http://schemas.microsoft.com/office/powerpoint/2010/main" val="1887176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69017" y="1993259"/>
            <a:ext cx="6957354" cy="1323439"/>
          </a:xfrm>
          <a:prstGeom prst="rect">
            <a:avLst/>
          </a:prstGeom>
          <a:noFill/>
        </p:spPr>
        <p:txBody>
          <a:bodyPr wrap="none" rtlCol="0">
            <a:spAutoFit/>
          </a:bodyPr>
          <a:lstStyle/>
          <a:p>
            <a:pPr algn="ctr"/>
            <a:r>
              <a:rPr lang="en-US" sz="4000" dirty="0">
                <a:solidFill>
                  <a:schemeClr val="bg1"/>
                </a:solidFill>
                <a:latin typeface="Century Gothic" panose="020B0502020202020204" pitchFamily="34" charset="0"/>
              </a:rPr>
              <a:t>We are not in “Healthcare”</a:t>
            </a:r>
          </a:p>
          <a:p>
            <a:pPr algn="ctr"/>
            <a:r>
              <a:rPr lang="en-US" sz="4000" dirty="0">
                <a:solidFill>
                  <a:schemeClr val="bg1"/>
                </a:solidFill>
                <a:latin typeface="Century Gothic" panose="020B0502020202020204" pitchFamily="34" charset="0"/>
              </a:rPr>
              <a:t>We are in “Health Caring”</a:t>
            </a:r>
            <a:endParaRPr lang="en-US" sz="24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854276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21C00A50-301A-4352-88BC-90D820451E37}"/>
              </a:ext>
            </a:extLst>
          </p:cNvPr>
          <p:cNvPicPr>
            <a:picLocks noChangeAspect="1"/>
          </p:cNvPicPr>
          <p:nvPr/>
        </p:nvPicPr>
        <p:blipFill rotWithShape="1">
          <a:blip r:embed="rId2">
            <a:extLst>
              <a:ext uri="{28A0092B-C50C-407E-A947-70E740481C1C}">
                <a14:useLocalDpi xmlns:a14="http://schemas.microsoft.com/office/drawing/2010/main" val="0"/>
              </a:ext>
            </a:extLst>
          </a:blip>
          <a:srcRect t="4867" b="5185"/>
          <a:stretch/>
        </p:blipFill>
        <p:spPr>
          <a:xfrm>
            <a:off x="3396343" y="-15448"/>
            <a:ext cx="5428343" cy="6904048"/>
          </a:xfrm>
          <a:prstGeom prst="rect">
            <a:avLst/>
          </a:prstGeom>
        </p:spPr>
      </p:pic>
    </p:spTree>
    <p:extLst>
      <p:ext uri="{BB962C8B-B14F-4D97-AF65-F5344CB8AC3E}">
        <p14:creationId xmlns:p14="http://schemas.microsoft.com/office/powerpoint/2010/main" val="3634405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0">
              <a:schemeClr val="accent1"/>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786A47-D9B3-457E-B363-90952DA38B00}"/>
              </a:ext>
            </a:extLst>
          </p:cNvPr>
          <p:cNvSpPr txBox="1"/>
          <p:nvPr/>
        </p:nvSpPr>
        <p:spPr>
          <a:xfrm>
            <a:off x="958363" y="508196"/>
            <a:ext cx="10462846" cy="7571303"/>
          </a:xfrm>
          <a:prstGeom prst="rect">
            <a:avLst/>
          </a:prstGeom>
          <a:noFill/>
        </p:spPr>
        <p:txBody>
          <a:bodyPr wrap="square" rtlCol="0">
            <a:spAutoFit/>
          </a:bodyPr>
          <a:lstStyle/>
          <a:p>
            <a:r>
              <a:rPr lang="en-US" sz="2000" b="1" dirty="0"/>
              <a:t>Solutions…</a:t>
            </a:r>
          </a:p>
          <a:p>
            <a:endParaRPr lang="en-US" dirty="0"/>
          </a:p>
          <a:p>
            <a:r>
              <a:rPr lang="en-US" dirty="0"/>
              <a:t>To address some of these outstanding “big” issues, thousands of little “tweaks” needed to be made.</a:t>
            </a:r>
          </a:p>
          <a:p>
            <a:endParaRPr lang="en-US" dirty="0"/>
          </a:p>
          <a:p>
            <a:r>
              <a:rPr lang="en-US" dirty="0"/>
              <a:t>Examples:</a:t>
            </a:r>
          </a:p>
          <a:p>
            <a:pPr marL="285750" indent="-285750">
              <a:buFont typeface="Arial" panose="020B0604020202020204" pitchFamily="34" charset="0"/>
              <a:buChar char="•"/>
            </a:pPr>
            <a:r>
              <a:rPr lang="en-US" dirty="0"/>
              <a:t>We needed to hire staff with medical knowledge in </a:t>
            </a:r>
            <a:r>
              <a:rPr lang="en-US" b="1" dirty="0"/>
              <a:t>medical records </a:t>
            </a:r>
            <a:r>
              <a:rPr lang="en-US" dirty="0"/>
              <a:t>to enter historical data into EHR for documentation and credit </a:t>
            </a:r>
          </a:p>
          <a:p>
            <a:pPr marL="285750" indent="-285750">
              <a:buFont typeface="Arial" panose="020B0604020202020204" pitchFamily="34" charset="0"/>
              <a:buChar char="•"/>
            </a:pPr>
            <a:r>
              <a:rPr lang="en-US" b="1" dirty="0"/>
              <a:t>PRC </a:t>
            </a:r>
            <a:r>
              <a:rPr lang="en-US" dirty="0"/>
              <a:t>was backlogged, patients weren’t getting appointments schedule until months out, more schedulers were hired and trained to reduce this backlog</a:t>
            </a:r>
          </a:p>
          <a:p>
            <a:pPr marL="285750" indent="-285750">
              <a:buFont typeface="Arial" panose="020B0604020202020204" pitchFamily="34" charset="0"/>
              <a:buChar char="•"/>
            </a:pPr>
            <a:r>
              <a:rPr lang="en-US" b="1" dirty="0"/>
              <a:t>Policies, procedures </a:t>
            </a:r>
            <a:r>
              <a:rPr lang="en-US" dirty="0"/>
              <a:t>and</a:t>
            </a:r>
            <a:r>
              <a:rPr lang="en-US" b="1" dirty="0"/>
              <a:t> job descriptions</a:t>
            </a:r>
            <a:r>
              <a:rPr lang="en-US" dirty="0"/>
              <a:t> were revised throughout this process </a:t>
            </a:r>
          </a:p>
          <a:p>
            <a:pPr marL="285750" indent="-285750">
              <a:buFont typeface="Arial" panose="020B0604020202020204" pitchFamily="34" charset="0"/>
              <a:buChar char="•"/>
            </a:pPr>
            <a:r>
              <a:rPr lang="en-US" dirty="0"/>
              <a:t>Lots or process mapping to identify the high leverage points in the system </a:t>
            </a:r>
          </a:p>
          <a:p>
            <a:pPr marL="285750" indent="-285750">
              <a:buFont typeface="Arial" panose="020B0604020202020204" pitchFamily="34" charset="0"/>
              <a:buChar char="•"/>
            </a:pPr>
            <a:r>
              <a:rPr lang="en-US" dirty="0"/>
              <a:t>Tons of training in </a:t>
            </a:r>
            <a:r>
              <a:rPr lang="en-US" b="1" dirty="0"/>
              <a:t>EHR, iCare, CMET </a:t>
            </a:r>
            <a:r>
              <a:rPr lang="en-US" dirty="0"/>
              <a:t>usage, roles and responsibilities to include case management, care coordination and quality measures such as </a:t>
            </a:r>
            <a:r>
              <a:rPr lang="en-US" b="1" dirty="0"/>
              <a:t>GPRA</a:t>
            </a:r>
          </a:p>
          <a:p>
            <a:pPr marL="285750" indent="-285750">
              <a:buFont typeface="Arial" panose="020B0604020202020204" pitchFamily="34" charset="0"/>
              <a:buChar char="•"/>
            </a:pPr>
            <a:r>
              <a:rPr lang="en-US" dirty="0"/>
              <a:t>Training on population health management, sending out patient due letters and notification for </a:t>
            </a:r>
            <a:r>
              <a:rPr lang="en-US" dirty="0" err="1"/>
              <a:t>Paps</a:t>
            </a:r>
            <a:r>
              <a:rPr lang="en-US" dirty="0"/>
              <a:t>, Mammos, Colon Cancer Screens, Flu shots, etc. </a:t>
            </a:r>
          </a:p>
          <a:p>
            <a:pPr marL="285750" indent="-285750">
              <a:buFont typeface="Arial" panose="020B0604020202020204" pitchFamily="34" charset="0"/>
              <a:buChar char="•"/>
            </a:pPr>
            <a:r>
              <a:rPr lang="en-US" b="1" dirty="0"/>
              <a:t>Empaneling</a:t>
            </a:r>
            <a:r>
              <a:rPr lang="en-US" dirty="0"/>
              <a:t> patients </a:t>
            </a:r>
          </a:p>
          <a:p>
            <a:pPr marL="285750" indent="-285750">
              <a:buFont typeface="Arial" panose="020B0604020202020204" pitchFamily="34" charset="0"/>
              <a:buChar char="•"/>
            </a:pPr>
            <a:r>
              <a:rPr lang="en-US" b="1" dirty="0"/>
              <a:t>Fast track </a:t>
            </a:r>
            <a:r>
              <a:rPr lang="en-US" dirty="0"/>
              <a:t>clinic was set up to alleviate some of the ED unnecessary utilization and reduce pressure on the PCP outpatient schedules</a:t>
            </a:r>
          </a:p>
          <a:p>
            <a:pPr marL="285750" indent="-285750">
              <a:buFont typeface="Arial" panose="020B0604020202020204" pitchFamily="34" charset="0"/>
              <a:buChar char="•"/>
            </a:pPr>
            <a:endParaRPr lang="en-US" dirty="0"/>
          </a:p>
          <a:p>
            <a:pPr lvl="2" algn="ctr"/>
            <a:r>
              <a:rPr lang="en-US" sz="2000" b="1" dirty="0"/>
              <a:t>A Patient Centered Medical Home model is truly taking shape!</a:t>
            </a:r>
          </a:p>
          <a:p>
            <a:pPr lvl="2" algn="ctr"/>
            <a:r>
              <a:rPr lang="en-US" sz="2000" b="1" dirty="0"/>
              <a:t>Moved from a reactive to proactive healthcare system!</a:t>
            </a:r>
          </a:p>
          <a:p>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812175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udy mountain top">
            <a:extLst>
              <a:ext uri="{FF2B5EF4-FFF2-40B4-BE49-F238E27FC236}">
                <a16:creationId xmlns:a16="http://schemas.microsoft.com/office/drawing/2014/main" id="{839A3164-1CA9-BE56-0F1B-D5420A63A617}"/>
              </a:ext>
            </a:extLst>
          </p:cNvPr>
          <p:cNvPicPr>
            <a:picLocks noChangeAspect="1"/>
          </p:cNvPicPr>
          <p:nvPr/>
        </p:nvPicPr>
        <p:blipFill rotWithShape="1">
          <a:blip r:embed="rId2">
            <a:extLst>
              <a:ext uri="{28A0092B-C50C-407E-A947-70E740481C1C}">
                <a14:useLocalDpi xmlns:a14="http://schemas.microsoft.com/office/drawing/2010/main" val="0"/>
              </a:ext>
            </a:extLst>
          </a:blip>
          <a:srcRect t="20579"/>
          <a:stretch/>
        </p:blipFill>
        <p:spPr>
          <a:xfrm>
            <a:off x="-23637" y="0"/>
            <a:ext cx="12295848" cy="6858000"/>
          </a:xfrm>
          <a:prstGeom prst="rect">
            <a:avLst/>
          </a:prstGeom>
        </p:spPr>
      </p:pic>
      <p:sp>
        <p:nvSpPr>
          <p:cNvPr id="8" name="TextBox 7">
            <a:extLst>
              <a:ext uri="{FF2B5EF4-FFF2-40B4-BE49-F238E27FC236}">
                <a16:creationId xmlns:a16="http://schemas.microsoft.com/office/drawing/2014/main" id="{988B1951-1E65-6BF7-B466-E056A2F15612}"/>
              </a:ext>
            </a:extLst>
          </p:cNvPr>
          <p:cNvSpPr txBox="1"/>
          <p:nvPr/>
        </p:nvSpPr>
        <p:spPr>
          <a:xfrm>
            <a:off x="269926" y="4316197"/>
            <a:ext cx="3591048" cy="1569660"/>
          </a:xfrm>
          <a:prstGeom prst="rect">
            <a:avLst/>
          </a:prstGeom>
          <a:noFill/>
        </p:spPr>
        <p:txBody>
          <a:bodyPr wrap="none" rtlCol="0">
            <a:spAutoFit/>
          </a:bodyPr>
          <a:lstStyle/>
          <a:p>
            <a:r>
              <a:rPr lang="en-US" sz="9600" dirty="0">
                <a:solidFill>
                  <a:schemeClr val="bg1"/>
                </a:solidFill>
              </a:rPr>
              <a:t>PCMH</a:t>
            </a:r>
          </a:p>
        </p:txBody>
      </p:sp>
    </p:spTree>
    <p:extLst>
      <p:ext uri="{BB962C8B-B14F-4D97-AF65-F5344CB8AC3E}">
        <p14:creationId xmlns:p14="http://schemas.microsoft.com/office/powerpoint/2010/main" val="145379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2E52A651-C5F0-4321-B0B3-B2121C7B5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7182" y="0"/>
            <a:ext cx="8809150" cy="6858000"/>
          </a:xfrm>
          <a:prstGeom prst="rect">
            <a:avLst/>
          </a:prstGeom>
        </p:spPr>
      </p:pic>
    </p:spTree>
    <p:extLst>
      <p:ext uri="{BB962C8B-B14F-4D97-AF65-F5344CB8AC3E}">
        <p14:creationId xmlns:p14="http://schemas.microsoft.com/office/powerpoint/2010/main" val="2311801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BCF4E06-6FAC-4A00-A75E-C36D64FB85FE}"/>
              </a:ext>
            </a:extLst>
          </p:cNvPr>
          <p:cNvPicPr>
            <a:picLocks noChangeAspect="1"/>
          </p:cNvPicPr>
          <p:nvPr/>
        </p:nvPicPr>
        <p:blipFill>
          <a:blip r:embed="rId2"/>
          <a:stretch>
            <a:fillRect/>
          </a:stretch>
        </p:blipFill>
        <p:spPr>
          <a:xfrm>
            <a:off x="-51033" y="28467"/>
            <a:ext cx="12243033" cy="6829533"/>
          </a:xfrm>
          <a:prstGeom prst="rect">
            <a:avLst/>
          </a:prstGeom>
        </p:spPr>
      </p:pic>
    </p:spTree>
    <p:extLst>
      <p:ext uri="{BB962C8B-B14F-4D97-AF65-F5344CB8AC3E}">
        <p14:creationId xmlns:p14="http://schemas.microsoft.com/office/powerpoint/2010/main" val="2860429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a:extLst>
              <a:ext uri="{FF2B5EF4-FFF2-40B4-BE49-F238E27FC236}">
                <a16:creationId xmlns:a16="http://schemas.microsoft.com/office/drawing/2014/main" id="{3BFD0FE6-B046-5445-CF19-BDFD0DD00116}"/>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36447" r="2469" b="31354"/>
          <a:stretch/>
        </p:blipFill>
        <p:spPr>
          <a:xfrm>
            <a:off x="0" y="0"/>
            <a:ext cx="12187635" cy="6858000"/>
          </a:xfrm>
          <a:prstGeom prst="rect">
            <a:avLst/>
          </a:prstGeom>
        </p:spPr>
      </p:pic>
      <p:sp>
        <p:nvSpPr>
          <p:cNvPr id="2" name="TextBox 1">
            <a:extLst>
              <a:ext uri="{FF2B5EF4-FFF2-40B4-BE49-F238E27FC236}">
                <a16:creationId xmlns:a16="http://schemas.microsoft.com/office/drawing/2014/main" id="{5202E013-6B70-630D-5A11-0038C2769E6F}"/>
              </a:ext>
            </a:extLst>
          </p:cNvPr>
          <p:cNvSpPr txBox="1"/>
          <p:nvPr/>
        </p:nvSpPr>
        <p:spPr>
          <a:xfrm>
            <a:off x="2963636" y="6240106"/>
            <a:ext cx="6113790" cy="369332"/>
          </a:xfrm>
          <a:prstGeom prst="rect">
            <a:avLst/>
          </a:prstGeom>
          <a:noFill/>
        </p:spPr>
        <p:txBody>
          <a:bodyPr wrap="none" rtlCol="0">
            <a:spAutoFit/>
          </a:bodyPr>
          <a:lstStyle/>
          <a:p>
            <a:r>
              <a:rPr lang="en-US" dirty="0">
                <a:solidFill>
                  <a:schemeClr val="bg1"/>
                </a:solidFill>
              </a:rPr>
              <a:t>https://www.ahrq.gov/ncepcr/tools/pcmh/defining/index.html</a:t>
            </a:r>
          </a:p>
        </p:txBody>
      </p:sp>
      <p:pic>
        <p:nvPicPr>
          <p:cNvPr id="5" name="Picture 4">
            <a:extLst>
              <a:ext uri="{FF2B5EF4-FFF2-40B4-BE49-F238E27FC236}">
                <a16:creationId xmlns:a16="http://schemas.microsoft.com/office/drawing/2014/main" id="{51C8452F-0132-8C2A-8C2C-3BBE1F5D232A}"/>
              </a:ext>
            </a:extLst>
          </p:cNvPr>
          <p:cNvPicPr>
            <a:picLocks noChangeAspect="1"/>
          </p:cNvPicPr>
          <p:nvPr/>
        </p:nvPicPr>
        <p:blipFill rotWithShape="1">
          <a:blip r:embed="rId4"/>
          <a:srcRect b="72768"/>
          <a:stretch/>
        </p:blipFill>
        <p:spPr>
          <a:xfrm>
            <a:off x="-4365" y="1357612"/>
            <a:ext cx="12192000" cy="1329604"/>
          </a:xfrm>
          <a:prstGeom prst="rect">
            <a:avLst/>
          </a:prstGeom>
        </p:spPr>
      </p:pic>
      <p:sp>
        <p:nvSpPr>
          <p:cNvPr id="8" name="TextBox 7">
            <a:extLst>
              <a:ext uri="{FF2B5EF4-FFF2-40B4-BE49-F238E27FC236}">
                <a16:creationId xmlns:a16="http://schemas.microsoft.com/office/drawing/2014/main" id="{BFFF101C-2306-C899-A90A-E782DB2DC006}"/>
              </a:ext>
            </a:extLst>
          </p:cNvPr>
          <p:cNvSpPr txBox="1"/>
          <p:nvPr/>
        </p:nvSpPr>
        <p:spPr>
          <a:xfrm>
            <a:off x="4503097" y="75277"/>
            <a:ext cx="3177076" cy="1200329"/>
          </a:xfrm>
          <a:prstGeom prst="rect">
            <a:avLst/>
          </a:prstGeom>
          <a:noFill/>
        </p:spPr>
        <p:txBody>
          <a:bodyPr wrap="square">
            <a:spAutoFit/>
          </a:bodyPr>
          <a:lstStyle/>
          <a:p>
            <a:r>
              <a:rPr lang="en-US" sz="7200" b="1" dirty="0">
                <a:solidFill>
                  <a:schemeClr val="bg1"/>
                </a:solidFill>
              </a:rPr>
              <a:t>PCMH</a:t>
            </a:r>
          </a:p>
        </p:txBody>
      </p:sp>
      <p:pic>
        <p:nvPicPr>
          <p:cNvPr id="10" name="Picture 9">
            <a:extLst>
              <a:ext uri="{FF2B5EF4-FFF2-40B4-BE49-F238E27FC236}">
                <a16:creationId xmlns:a16="http://schemas.microsoft.com/office/drawing/2014/main" id="{61749BDE-A160-7522-7712-386D55F02A6D}"/>
              </a:ext>
            </a:extLst>
          </p:cNvPr>
          <p:cNvPicPr>
            <a:picLocks noChangeAspect="1"/>
          </p:cNvPicPr>
          <p:nvPr/>
        </p:nvPicPr>
        <p:blipFill>
          <a:blip r:embed="rId5"/>
          <a:stretch>
            <a:fillRect/>
          </a:stretch>
        </p:blipFill>
        <p:spPr>
          <a:xfrm>
            <a:off x="4365" y="2687216"/>
            <a:ext cx="12192000" cy="3559236"/>
          </a:xfrm>
          <a:prstGeom prst="rect">
            <a:avLst/>
          </a:prstGeom>
        </p:spPr>
      </p:pic>
    </p:spTree>
    <p:extLst>
      <p:ext uri="{BB962C8B-B14F-4D97-AF65-F5344CB8AC3E}">
        <p14:creationId xmlns:p14="http://schemas.microsoft.com/office/powerpoint/2010/main" val="1218762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6875D8-973C-73AC-3EEA-6388EA07ADDD}"/>
              </a:ext>
            </a:extLst>
          </p:cNvPr>
          <p:cNvSpPr txBox="1"/>
          <p:nvPr/>
        </p:nvSpPr>
        <p:spPr>
          <a:xfrm>
            <a:off x="3821852" y="1536174"/>
            <a:ext cx="4548296" cy="3785652"/>
          </a:xfrm>
          <a:prstGeom prst="rect">
            <a:avLst/>
          </a:prstGeom>
          <a:noFill/>
        </p:spPr>
        <p:txBody>
          <a:bodyPr wrap="none" rtlCol="0">
            <a:spAutoFit/>
          </a:bodyPr>
          <a:lstStyle/>
          <a:p>
            <a:pPr marL="342900" indent="-342900">
              <a:buFont typeface="+mj-lt"/>
              <a:buAutoNum type="arabicPeriod"/>
            </a:pPr>
            <a:r>
              <a:rPr lang="en-US" sz="4800" dirty="0">
                <a:solidFill>
                  <a:schemeClr val="bg1"/>
                </a:solidFill>
              </a:rPr>
              <a:t>Access</a:t>
            </a:r>
          </a:p>
          <a:p>
            <a:pPr marL="342900" indent="-342900">
              <a:buFont typeface="+mj-lt"/>
              <a:buAutoNum type="arabicPeriod"/>
            </a:pPr>
            <a:r>
              <a:rPr lang="en-US" sz="4800" dirty="0">
                <a:solidFill>
                  <a:schemeClr val="bg1"/>
                </a:solidFill>
              </a:rPr>
              <a:t>Care team</a:t>
            </a:r>
          </a:p>
          <a:p>
            <a:pPr marL="342900" indent="-342900">
              <a:buFont typeface="+mj-lt"/>
              <a:buAutoNum type="arabicPeriod"/>
            </a:pPr>
            <a:r>
              <a:rPr lang="en-US" sz="4800" dirty="0">
                <a:solidFill>
                  <a:schemeClr val="bg1"/>
                </a:solidFill>
              </a:rPr>
              <a:t>Comprehensive</a:t>
            </a:r>
          </a:p>
          <a:p>
            <a:pPr marL="342900" indent="-342900">
              <a:buFont typeface="+mj-lt"/>
              <a:buAutoNum type="arabicPeriod"/>
            </a:pPr>
            <a:r>
              <a:rPr lang="en-US" sz="4800" dirty="0">
                <a:solidFill>
                  <a:srgbClr val="92D050"/>
                </a:solidFill>
              </a:rPr>
              <a:t>Coordinated</a:t>
            </a:r>
          </a:p>
          <a:p>
            <a:pPr marL="342900" indent="-342900">
              <a:buFont typeface="+mj-lt"/>
              <a:buAutoNum type="arabicPeriod"/>
            </a:pPr>
            <a:r>
              <a:rPr lang="en-US" sz="4800" dirty="0">
                <a:solidFill>
                  <a:schemeClr val="bg1"/>
                </a:solidFill>
              </a:rPr>
              <a:t>Quality</a:t>
            </a:r>
          </a:p>
        </p:txBody>
      </p:sp>
    </p:spTree>
    <p:extLst>
      <p:ext uri="{BB962C8B-B14F-4D97-AF65-F5344CB8AC3E}">
        <p14:creationId xmlns:p14="http://schemas.microsoft.com/office/powerpoint/2010/main" val="3723872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AB5F7-ED9B-7B1D-5C6B-EB1A0B87D087}"/>
              </a:ext>
            </a:extLst>
          </p:cNvPr>
          <p:cNvSpPr>
            <a:spLocks noGrp="1"/>
          </p:cNvSpPr>
          <p:nvPr>
            <p:ph type="title"/>
          </p:nvPr>
        </p:nvSpPr>
        <p:spPr>
          <a:xfrm>
            <a:off x="261662" y="182717"/>
            <a:ext cx="3730810" cy="1247938"/>
          </a:xfrm>
        </p:spPr>
        <p:txBody>
          <a:bodyPr vert="horz" lIns="91440" tIns="45720" rIns="91440" bIns="45720" rtlCol="0" anchor="ctr">
            <a:normAutofit/>
          </a:bodyPr>
          <a:lstStyle/>
          <a:p>
            <a:r>
              <a:rPr lang="en-US" sz="3600" b="1" kern="1200" cap="all" dirty="0">
                <a:solidFill>
                  <a:srgbClr val="FFFFFF"/>
                </a:solidFill>
                <a:latin typeface="+mj-lt"/>
                <a:ea typeface="+mj-ea"/>
                <a:cs typeface="+mj-cs"/>
              </a:rPr>
              <a:t>Access to Care</a:t>
            </a:r>
          </a:p>
        </p:txBody>
      </p:sp>
      <p:sp>
        <p:nvSpPr>
          <p:cNvPr id="4" name="Content Placeholder 3">
            <a:extLst>
              <a:ext uri="{FF2B5EF4-FFF2-40B4-BE49-F238E27FC236}">
                <a16:creationId xmlns:a16="http://schemas.microsoft.com/office/drawing/2014/main" id="{179A5A9E-EEE7-C1D7-25E5-A2D4E3E1222F}"/>
              </a:ext>
            </a:extLst>
          </p:cNvPr>
          <p:cNvSpPr>
            <a:spLocks noGrp="1"/>
          </p:cNvSpPr>
          <p:nvPr>
            <p:ph sz="half" idx="2"/>
          </p:nvPr>
        </p:nvSpPr>
        <p:spPr>
          <a:xfrm>
            <a:off x="162626" y="1483895"/>
            <a:ext cx="5270081" cy="3890210"/>
          </a:xfrm>
        </p:spPr>
        <p:txBody>
          <a:bodyPr vert="horz" lIns="91440" tIns="45720" rIns="91440" bIns="45720" rtlCol="0" anchor="ctr">
            <a:normAutofit fontScale="92500" lnSpcReduction="10000"/>
          </a:bodyPr>
          <a:lstStyle/>
          <a:p>
            <a:r>
              <a:rPr lang="en-US" dirty="0">
                <a:solidFill>
                  <a:srgbClr val="FFFFFF"/>
                </a:solidFill>
              </a:rPr>
              <a:t>Timely access to care</a:t>
            </a:r>
          </a:p>
          <a:p>
            <a:r>
              <a:rPr lang="en-US" dirty="0">
                <a:solidFill>
                  <a:srgbClr val="FFFFFF"/>
                </a:solidFill>
              </a:rPr>
              <a:t>24/7 availability</a:t>
            </a:r>
          </a:p>
          <a:p>
            <a:pPr lvl="1"/>
            <a:r>
              <a:rPr lang="en-US" dirty="0">
                <a:solidFill>
                  <a:srgbClr val="FFFFFF"/>
                </a:solidFill>
              </a:rPr>
              <a:t>Lab results</a:t>
            </a:r>
          </a:p>
          <a:p>
            <a:pPr lvl="1"/>
            <a:r>
              <a:rPr lang="en-US" dirty="0">
                <a:solidFill>
                  <a:srgbClr val="FFFFFF"/>
                </a:solidFill>
              </a:rPr>
              <a:t>Advice</a:t>
            </a:r>
          </a:p>
          <a:p>
            <a:pPr lvl="1"/>
            <a:r>
              <a:rPr lang="en-US" dirty="0">
                <a:solidFill>
                  <a:srgbClr val="FFFFFF"/>
                </a:solidFill>
              </a:rPr>
              <a:t>Scheduling</a:t>
            </a:r>
          </a:p>
          <a:p>
            <a:pPr lvl="1"/>
            <a:r>
              <a:rPr lang="en-US" dirty="0">
                <a:solidFill>
                  <a:srgbClr val="FFFFFF"/>
                </a:solidFill>
              </a:rPr>
              <a:t>Medications</a:t>
            </a:r>
          </a:p>
          <a:p>
            <a:r>
              <a:rPr lang="en-US" dirty="0">
                <a:solidFill>
                  <a:srgbClr val="FFFFFF"/>
                </a:solidFill>
              </a:rPr>
              <a:t>Electronic communication</a:t>
            </a:r>
          </a:p>
          <a:p>
            <a:r>
              <a:rPr lang="en-US" dirty="0">
                <a:solidFill>
                  <a:srgbClr val="FFFFFF"/>
                </a:solidFill>
              </a:rPr>
              <a:t>Alternative Appointments</a:t>
            </a:r>
          </a:p>
          <a:p>
            <a:pPr lvl="1"/>
            <a:r>
              <a:rPr lang="en-US" dirty="0">
                <a:solidFill>
                  <a:srgbClr val="FFFFFF"/>
                </a:solidFill>
              </a:rPr>
              <a:t>Telephonic</a:t>
            </a:r>
          </a:p>
          <a:p>
            <a:pPr lvl="1"/>
            <a:r>
              <a:rPr lang="en-US" dirty="0">
                <a:solidFill>
                  <a:srgbClr val="FFFFFF"/>
                </a:solidFill>
              </a:rPr>
              <a:t>Telehealth</a:t>
            </a:r>
          </a:p>
          <a:p>
            <a:pPr marL="324000" lvl="1" indent="0">
              <a:buNone/>
            </a:pPr>
            <a:endParaRPr lang="en-US" dirty="0">
              <a:solidFill>
                <a:srgbClr val="FFFFFF"/>
              </a:solidFill>
            </a:endParaRPr>
          </a:p>
        </p:txBody>
      </p:sp>
      <p:pic>
        <p:nvPicPr>
          <p:cNvPr id="3076" name="Picture 4" descr="Visit Navajo Nation:10 Must See Places (+ How To Respectfully Visit)">
            <a:extLst>
              <a:ext uri="{FF2B5EF4-FFF2-40B4-BE49-F238E27FC236}">
                <a16:creationId xmlns:a16="http://schemas.microsoft.com/office/drawing/2014/main" id="{0764D240-F046-83B2-23FC-353FC2774B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677" r="14297" b="15348"/>
          <a:stretch/>
        </p:blipFill>
        <p:spPr bwMode="auto">
          <a:xfrm>
            <a:off x="4348065" y="0"/>
            <a:ext cx="784393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295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10A4-137F-6F09-4BF8-CDDA0AFD23D5}"/>
              </a:ext>
            </a:extLst>
          </p:cNvPr>
          <p:cNvSpPr>
            <a:spLocks noGrp="1"/>
          </p:cNvSpPr>
          <p:nvPr>
            <p:ph type="title"/>
          </p:nvPr>
        </p:nvSpPr>
        <p:spPr>
          <a:xfrm>
            <a:off x="191402" y="453643"/>
            <a:ext cx="2953014" cy="955634"/>
          </a:xfrm>
        </p:spPr>
        <p:txBody>
          <a:bodyPr vert="horz" lIns="91440" tIns="45720" rIns="91440" bIns="45720" rtlCol="0" anchor="b">
            <a:normAutofit/>
          </a:bodyPr>
          <a:lstStyle/>
          <a:p>
            <a:r>
              <a:rPr lang="en-US" b="0" kern="1200" cap="all" dirty="0">
                <a:solidFill>
                  <a:srgbClr val="FFFFFF"/>
                </a:solidFill>
                <a:latin typeface="+mj-lt"/>
                <a:ea typeface="+mj-ea"/>
                <a:cs typeface="+mj-cs"/>
              </a:rPr>
              <a:t>Care Team</a:t>
            </a:r>
          </a:p>
        </p:txBody>
      </p:sp>
      <p:sp>
        <p:nvSpPr>
          <p:cNvPr id="4" name="Content Placeholder 3">
            <a:extLst>
              <a:ext uri="{FF2B5EF4-FFF2-40B4-BE49-F238E27FC236}">
                <a16:creationId xmlns:a16="http://schemas.microsoft.com/office/drawing/2014/main" id="{49D4F5F6-013A-F6F2-CB15-B697DD87CC28}"/>
              </a:ext>
            </a:extLst>
          </p:cNvPr>
          <p:cNvSpPr>
            <a:spLocks noGrp="1"/>
          </p:cNvSpPr>
          <p:nvPr>
            <p:ph sz="half" idx="2"/>
          </p:nvPr>
        </p:nvSpPr>
        <p:spPr>
          <a:xfrm>
            <a:off x="107173" y="1437623"/>
            <a:ext cx="3123783" cy="4154578"/>
          </a:xfrm>
        </p:spPr>
        <p:txBody>
          <a:bodyPr vert="horz" lIns="91440" tIns="45720" rIns="91440" bIns="45720" rtlCol="0" anchor="t">
            <a:normAutofit/>
          </a:bodyPr>
          <a:lstStyle/>
          <a:p>
            <a:pPr marL="0" indent="0">
              <a:buNone/>
            </a:pPr>
            <a:endParaRPr lang="en-US" dirty="0">
              <a:solidFill>
                <a:srgbClr val="FFFFFF"/>
              </a:solidFill>
            </a:endParaRPr>
          </a:p>
          <a:p>
            <a:r>
              <a:rPr lang="en-US" dirty="0">
                <a:solidFill>
                  <a:srgbClr val="FFFFFF"/>
                </a:solidFill>
              </a:rPr>
              <a:t>Patient-centered care</a:t>
            </a:r>
          </a:p>
          <a:p>
            <a:r>
              <a:rPr lang="en-US" dirty="0">
                <a:solidFill>
                  <a:srgbClr val="FFFFFF"/>
                </a:solidFill>
              </a:rPr>
              <a:t>Team Based Care </a:t>
            </a:r>
          </a:p>
          <a:p>
            <a:r>
              <a:rPr lang="en-US" dirty="0">
                <a:solidFill>
                  <a:srgbClr val="FFFFFF"/>
                </a:solidFill>
              </a:rPr>
              <a:t>A Primary Care Provider</a:t>
            </a:r>
          </a:p>
          <a:p>
            <a:pPr marL="0" indent="0">
              <a:buNone/>
            </a:pPr>
            <a:endParaRPr lang="en-US" dirty="0">
              <a:solidFill>
                <a:srgbClr val="FFFFFF"/>
              </a:solidFill>
            </a:endParaRPr>
          </a:p>
        </p:txBody>
      </p:sp>
      <p:pic>
        <p:nvPicPr>
          <p:cNvPr id="11" name="Picture 10" descr="A group of people in a room&#10;&#10;Description automatically generated">
            <a:extLst>
              <a:ext uri="{FF2B5EF4-FFF2-40B4-BE49-F238E27FC236}">
                <a16:creationId xmlns:a16="http://schemas.microsoft.com/office/drawing/2014/main" id="{0A1A300D-B093-85AC-7BFE-970446B9B5B0}"/>
              </a:ext>
            </a:extLst>
          </p:cNvPr>
          <p:cNvPicPr>
            <a:picLocks noChangeAspect="1"/>
          </p:cNvPicPr>
          <p:nvPr/>
        </p:nvPicPr>
        <p:blipFill rotWithShape="1">
          <a:blip r:embed="rId3">
            <a:extLst>
              <a:ext uri="{28A0092B-C50C-407E-A947-70E740481C1C}">
                <a14:useLocalDpi xmlns:a14="http://schemas.microsoft.com/office/drawing/2010/main" val="0"/>
              </a:ext>
            </a:extLst>
          </a:blip>
          <a:srcRect l="1946" r="3651"/>
          <a:stretch/>
        </p:blipFill>
        <p:spPr>
          <a:xfrm>
            <a:off x="3018408" y="622320"/>
            <a:ext cx="9173592" cy="5272453"/>
          </a:xfrm>
          <a:prstGeom prst="rect">
            <a:avLst/>
          </a:prstGeom>
        </p:spPr>
      </p:pic>
    </p:spTree>
    <p:extLst>
      <p:ext uri="{BB962C8B-B14F-4D97-AF65-F5344CB8AC3E}">
        <p14:creationId xmlns:p14="http://schemas.microsoft.com/office/powerpoint/2010/main" val="521605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BDAB0-FFA7-C9CA-2AF0-C4346173E309}"/>
              </a:ext>
            </a:extLst>
          </p:cNvPr>
          <p:cNvSpPr>
            <a:spLocks noGrp="1"/>
          </p:cNvSpPr>
          <p:nvPr>
            <p:ph type="title"/>
          </p:nvPr>
        </p:nvSpPr>
        <p:spPr>
          <a:xfrm>
            <a:off x="6726154" y="291609"/>
            <a:ext cx="3943044" cy="1188720"/>
          </a:xfrm>
        </p:spPr>
        <p:txBody>
          <a:bodyPr vert="horz" lIns="91440" tIns="45720" rIns="91440" bIns="45720" rtlCol="0" anchor="b">
            <a:normAutofit fontScale="90000"/>
          </a:bodyPr>
          <a:lstStyle/>
          <a:p>
            <a:r>
              <a:rPr lang="en-US" b="0" kern="1200" cap="all" dirty="0">
                <a:solidFill>
                  <a:schemeClr val="bg1"/>
                </a:solidFill>
                <a:latin typeface="+mj-lt"/>
                <a:ea typeface="+mj-ea"/>
                <a:cs typeface="+mj-cs"/>
              </a:rPr>
              <a:t>Comprehensive Care</a:t>
            </a:r>
          </a:p>
        </p:txBody>
      </p:sp>
      <p:sp>
        <p:nvSpPr>
          <p:cNvPr id="4" name="Content Placeholder 3">
            <a:extLst>
              <a:ext uri="{FF2B5EF4-FFF2-40B4-BE49-F238E27FC236}">
                <a16:creationId xmlns:a16="http://schemas.microsoft.com/office/drawing/2014/main" id="{8B3296C8-E79A-2B1F-8FDC-4CAB84522397}"/>
              </a:ext>
            </a:extLst>
          </p:cNvPr>
          <p:cNvSpPr>
            <a:spLocks noGrp="1"/>
          </p:cNvSpPr>
          <p:nvPr>
            <p:ph sz="half" idx="2"/>
          </p:nvPr>
        </p:nvSpPr>
        <p:spPr>
          <a:xfrm>
            <a:off x="6604857" y="1750916"/>
            <a:ext cx="5440964" cy="4584570"/>
          </a:xfrm>
        </p:spPr>
        <p:txBody>
          <a:bodyPr vert="horz" lIns="91440" tIns="45720" rIns="91440" bIns="45720" rtlCol="0" anchor="ctr">
            <a:normAutofit/>
          </a:bodyPr>
          <a:lstStyle/>
          <a:p>
            <a:r>
              <a:rPr lang="en-US" dirty="0">
                <a:solidFill>
                  <a:schemeClr val="bg1"/>
                </a:solidFill>
              </a:rPr>
              <a:t>Preventive care</a:t>
            </a:r>
          </a:p>
          <a:p>
            <a:r>
              <a:rPr lang="en-US" dirty="0">
                <a:solidFill>
                  <a:schemeClr val="bg1"/>
                </a:solidFill>
              </a:rPr>
              <a:t>Chronic care management</a:t>
            </a:r>
          </a:p>
          <a:p>
            <a:r>
              <a:rPr lang="en-US" dirty="0">
                <a:solidFill>
                  <a:schemeClr val="bg1"/>
                </a:solidFill>
              </a:rPr>
              <a:t>Behavioral health integration</a:t>
            </a:r>
          </a:p>
          <a:p>
            <a:r>
              <a:rPr lang="en-US" dirty="0">
                <a:solidFill>
                  <a:schemeClr val="bg1"/>
                </a:solidFill>
              </a:rPr>
              <a:t>Wholistic</a:t>
            </a:r>
          </a:p>
          <a:p>
            <a:r>
              <a:rPr lang="en-US" dirty="0">
                <a:solidFill>
                  <a:schemeClr val="bg1"/>
                </a:solidFill>
              </a:rPr>
              <a:t>Traditional</a:t>
            </a:r>
          </a:p>
          <a:p>
            <a:r>
              <a:rPr lang="en-US" dirty="0">
                <a:solidFill>
                  <a:schemeClr val="bg1"/>
                </a:solidFill>
              </a:rPr>
              <a:t>“Mind, Body, Spirit, sometimes teeth”</a:t>
            </a:r>
          </a:p>
        </p:txBody>
      </p:sp>
      <p:pic>
        <p:nvPicPr>
          <p:cNvPr id="1026" name="Picture 2" descr="No photo description available.">
            <a:extLst>
              <a:ext uri="{FF2B5EF4-FFF2-40B4-BE49-F238E27FC236}">
                <a16:creationId xmlns:a16="http://schemas.microsoft.com/office/drawing/2014/main" id="{61FFBA8C-4E18-822E-F49C-3303BB07C4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09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047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BA1-B668-CF37-1C7A-9BD5C4B77809}"/>
              </a:ext>
            </a:extLst>
          </p:cNvPr>
          <p:cNvSpPr>
            <a:spLocks noGrp="1"/>
          </p:cNvSpPr>
          <p:nvPr>
            <p:ph type="title"/>
          </p:nvPr>
        </p:nvSpPr>
        <p:spPr>
          <a:xfrm>
            <a:off x="271726" y="727787"/>
            <a:ext cx="3259016" cy="755926"/>
          </a:xfrm>
        </p:spPr>
        <p:txBody>
          <a:bodyPr vert="horz" lIns="91440" tIns="45720" rIns="91440" bIns="45720" rtlCol="0" anchor="b">
            <a:noAutofit/>
          </a:bodyPr>
          <a:lstStyle/>
          <a:p>
            <a:r>
              <a:rPr lang="en-US" sz="3600" b="0" kern="1200" cap="all" dirty="0">
                <a:solidFill>
                  <a:schemeClr val="bg1">
                    <a:lumMod val="75000"/>
                    <a:lumOff val="25000"/>
                  </a:schemeClr>
                </a:solidFill>
                <a:latin typeface="+mj-lt"/>
                <a:ea typeface="+mj-ea"/>
                <a:cs typeface="+mj-cs"/>
              </a:rPr>
              <a:t>Coordinated Care</a:t>
            </a:r>
          </a:p>
        </p:txBody>
      </p:sp>
      <p:sp>
        <p:nvSpPr>
          <p:cNvPr id="4" name="Content Placeholder 3">
            <a:extLst>
              <a:ext uri="{FF2B5EF4-FFF2-40B4-BE49-F238E27FC236}">
                <a16:creationId xmlns:a16="http://schemas.microsoft.com/office/drawing/2014/main" id="{C9B68337-F528-84C2-4070-99C45EE56CA6}"/>
              </a:ext>
            </a:extLst>
          </p:cNvPr>
          <p:cNvSpPr>
            <a:spLocks noGrp="1"/>
          </p:cNvSpPr>
          <p:nvPr>
            <p:ph sz="half" idx="2"/>
          </p:nvPr>
        </p:nvSpPr>
        <p:spPr>
          <a:xfrm>
            <a:off x="271726" y="1952116"/>
            <a:ext cx="3123783" cy="2227998"/>
          </a:xfrm>
        </p:spPr>
        <p:txBody>
          <a:bodyPr vert="horz" lIns="91440" tIns="45720" rIns="91440" bIns="45720" rtlCol="0" anchor="t">
            <a:noAutofit/>
          </a:bodyPr>
          <a:lstStyle/>
          <a:p>
            <a:r>
              <a:rPr lang="en-US" sz="2400" dirty="0">
                <a:solidFill>
                  <a:schemeClr val="bg1">
                    <a:lumMod val="75000"/>
                    <a:lumOff val="25000"/>
                  </a:schemeClr>
                </a:solidFill>
              </a:rPr>
              <a:t>Care coordination</a:t>
            </a:r>
          </a:p>
          <a:p>
            <a:r>
              <a:rPr lang="en-US" sz="2400" dirty="0">
                <a:solidFill>
                  <a:schemeClr val="bg1">
                    <a:lumMod val="75000"/>
                    <a:lumOff val="25000"/>
                  </a:schemeClr>
                </a:solidFill>
              </a:rPr>
              <a:t>Referral management</a:t>
            </a:r>
          </a:p>
          <a:p>
            <a:r>
              <a:rPr lang="en-US" sz="2400" dirty="0">
                <a:solidFill>
                  <a:schemeClr val="bg1">
                    <a:lumMod val="75000"/>
                    <a:lumOff val="25000"/>
                  </a:schemeClr>
                </a:solidFill>
              </a:rPr>
              <a:t>Transition of care</a:t>
            </a:r>
          </a:p>
          <a:p>
            <a:r>
              <a:rPr lang="en-US" sz="2400" dirty="0">
                <a:solidFill>
                  <a:schemeClr val="bg1">
                    <a:lumMod val="75000"/>
                    <a:lumOff val="25000"/>
                  </a:schemeClr>
                </a:solidFill>
              </a:rPr>
              <a:t>ER follow up</a:t>
            </a:r>
          </a:p>
          <a:p>
            <a:r>
              <a:rPr lang="en-US" sz="2400" dirty="0">
                <a:solidFill>
                  <a:schemeClr val="bg1">
                    <a:lumMod val="75000"/>
                    <a:lumOff val="25000"/>
                  </a:schemeClr>
                </a:solidFill>
              </a:rPr>
              <a:t>PRC management</a:t>
            </a:r>
          </a:p>
        </p:txBody>
      </p:sp>
      <p:pic>
        <p:nvPicPr>
          <p:cNvPr id="8" name="Picture 7" descr="A landscape with a dry field and mountains&#10;&#10;Description automatically generated with medium confidence">
            <a:extLst>
              <a:ext uri="{FF2B5EF4-FFF2-40B4-BE49-F238E27FC236}">
                <a16:creationId xmlns:a16="http://schemas.microsoft.com/office/drawing/2014/main" id="{BFE59B66-407B-7CBF-0242-5D7CE0B95B65}"/>
              </a:ext>
            </a:extLst>
          </p:cNvPr>
          <p:cNvPicPr>
            <a:picLocks noChangeAspect="1"/>
          </p:cNvPicPr>
          <p:nvPr/>
        </p:nvPicPr>
        <p:blipFill rotWithShape="1">
          <a:blip r:embed="rId3">
            <a:extLst>
              <a:ext uri="{28A0092B-C50C-407E-A947-70E740481C1C}">
                <a14:useLocalDpi xmlns:a14="http://schemas.microsoft.com/office/drawing/2010/main" val="0"/>
              </a:ext>
            </a:extLst>
          </a:blip>
          <a:srcRect l="3520" r="11373"/>
          <a:stretch/>
        </p:blipFill>
        <p:spPr>
          <a:xfrm>
            <a:off x="3802469" y="0"/>
            <a:ext cx="8518358" cy="6858000"/>
          </a:xfrm>
          <a:prstGeom prst="rect">
            <a:avLst/>
          </a:prstGeom>
        </p:spPr>
      </p:pic>
    </p:spTree>
    <p:extLst>
      <p:ext uri="{BB962C8B-B14F-4D97-AF65-F5344CB8AC3E}">
        <p14:creationId xmlns:p14="http://schemas.microsoft.com/office/powerpoint/2010/main" val="832663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833B-F0E1-E734-7180-788208D29DB6}"/>
              </a:ext>
            </a:extLst>
          </p:cNvPr>
          <p:cNvSpPr>
            <a:spLocks noGrp="1"/>
          </p:cNvSpPr>
          <p:nvPr>
            <p:ph type="title"/>
          </p:nvPr>
        </p:nvSpPr>
        <p:spPr>
          <a:xfrm>
            <a:off x="8042147" y="606081"/>
            <a:ext cx="3413394" cy="840013"/>
          </a:xfrm>
        </p:spPr>
        <p:txBody>
          <a:bodyPr vert="horz" lIns="91440" tIns="45720" rIns="91440" bIns="45720" rtlCol="0" anchor="b">
            <a:normAutofit/>
          </a:bodyPr>
          <a:lstStyle/>
          <a:p>
            <a:r>
              <a:rPr lang="en-US" dirty="0">
                <a:solidFill>
                  <a:srgbClr val="FFFFFF"/>
                </a:solidFill>
              </a:rPr>
              <a:t>Quality Care</a:t>
            </a:r>
          </a:p>
        </p:txBody>
      </p:sp>
      <p:sp>
        <p:nvSpPr>
          <p:cNvPr id="4" name="Content Placeholder 3">
            <a:extLst>
              <a:ext uri="{FF2B5EF4-FFF2-40B4-BE49-F238E27FC236}">
                <a16:creationId xmlns:a16="http://schemas.microsoft.com/office/drawing/2014/main" id="{F5C9B3F8-A494-D578-290E-8A59A9C11633}"/>
              </a:ext>
            </a:extLst>
          </p:cNvPr>
          <p:cNvSpPr>
            <a:spLocks noGrp="1"/>
          </p:cNvSpPr>
          <p:nvPr>
            <p:ph sz="half" idx="2"/>
          </p:nvPr>
        </p:nvSpPr>
        <p:spPr>
          <a:xfrm>
            <a:off x="7753912" y="2723132"/>
            <a:ext cx="3701629" cy="2390395"/>
          </a:xfrm>
        </p:spPr>
        <p:txBody>
          <a:bodyPr vert="horz" lIns="91440" tIns="45720" rIns="91440" bIns="45720" rtlCol="0" anchor="ctr">
            <a:noAutofit/>
          </a:bodyPr>
          <a:lstStyle/>
          <a:p>
            <a:r>
              <a:rPr lang="en-US" sz="2400" dirty="0">
                <a:solidFill>
                  <a:srgbClr val="FFFFFF"/>
                </a:solidFill>
              </a:rPr>
              <a:t>Quality Measures (GPRA)</a:t>
            </a:r>
          </a:p>
          <a:p>
            <a:r>
              <a:rPr lang="en-US" sz="2400" dirty="0">
                <a:solidFill>
                  <a:srgbClr val="FFFFFF"/>
                </a:solidFill>
              </a:rPr>
              <a:t>Patient safety</a:t>
            </a:r>
          </a:p>
          <a:p>
            <a:pPr lvl="1"/>
            <a:r>
              <a:rPr lang="en-US" dirty="0">
                <a:solidFill>
                  <a:srgbClr val="FFFFFF"/>
                </a:solidFill>
              </a:rPr>
              <a:t>RX order checks</a:t>
            </a:r>
          </a:p>
          <a:p>
            <a:pPr lvl="1"/>
            <a:r>
              <a:rPr lang="en-US" dirty="0">
                <a:solidFill>
                  <a:srgbClr val="FFFFFF"/>
                </a:solidFill>
              </a:rPr>
              <a:t>Clinical Reminders</a:t>
            </a:r>
          </a:p>
          <a:p>
            <a:pPr lvl="1"/>
            <a:r>
              <a:rPr lang="en-US" dirty="0">
                <a:solidFill>
                  <a:srgbClr val="FFFFFF"/>
                </a:solidFill>
              </a:rPr>
              <a:t>Adverse reaction, problem list and Med Rec</a:t>
            </a:r>
          </a:p>
          <a:p>
            <a:r>
              <a:rPr lang="en-US" sz="2400" dirty="0">
                <a:solidFill>
                  <a:srgbClr val="FFFFFF"/>
                </a:solidFill>
              </a:rPr>
              <a:t>Continuous improvement</a:t>
            </a:r>
          </a:p>
        </p:txBody>
      </p:sp>
      <p:pic>
        <p:nvPicPr>
          <p:cNvPr id="3" name="Picture 2">
            <a:extLst>
              <a:ext uri="{FF2B5EF4-FFF2-40B4-BE49-F238E27FC236}">
                <a16:creationId xmlns:a16="http://schemas.microsoft.com/office/drawing/2014/main" id="{AD6345C3-EB25-7986-4EFA-120E21F8DB8E}"/>
              </a:ext>
            </a:extLst>
          </p:cNvPr>
          <p:cNvPicPr>
            <a:picLocks noChangeAspect="1"/>
          </p:cNvPicPr>
          <p:nvPr/>
        </p:nvPicPr>
        <p:blipFill>
          <a:blip r:embed="rId3"/>
          <a:stretch>
            <a:fillRect/>
          </a:stretch>
        </p:blipFill>
        <p:spPr>
          <a:xfrm>
            <a:off x="0" y="0"/>
            <a:ext cx="7280465" cy="6842091"/>
          </a:xfrm>
          <a:prstGeom prst="rect">
            <a:avLst/>
          </a:prstGeom>
        </p:spPr>
      </p:pic>
    </p:spTree>
    <p:extLst>
      <p:ext uri="{BB962C8B-B14F-4D97-AF65-F5344CB8AC3E}">
        <p14:creationId xmlns:p14="http://schemas.microsoft.com/office/powerpoint/2010/main" val="1817031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4126"/>
          <a:stretch/>
        </p:blipFill>
        <p:spPr>
          <a:xfrm>
            <a:off x="840479" y="55137"/>
            <a:ext cx="10647565" cy="6857571"/>
          </a:xfrm>
          <a:prstGeom prst="rect">
            <a:avLst/>
          </a:prstGeom>
        </p:spPr>
      </p:pic>
      <p:sp>
        <p:nvSpPr>
          <p:cNvPr id="5" name="TextBox 4">
            <a:extLst>
              <a:ext uri="{FF2B5EF4-FFF2-40B4-BE49-F238E27FC236}">
                <a16:creationId xmlns:a16="http://schemas.microsoft.com/office/drawing/2014/main" id="{42201FEA-7BEB-4D90-A48A-BB91C3E178F0}"/>
              </a:ext>
            </a:extLst>
          </p:cNvPr>
          <p:cNvSpPr txBox="1"/>
          <p:nvPr/>
        </p:nvSpPr>
        <p:spPr>
          <a:xfrm>
            <a:off x="1071279" y="819906"/>
            <a:ext cx="2449197" cy="923330"/>
          </a:xfrm>
          <a:prstGeom prst="rect">
            <a:avLst/>
          </a:prstGeom>
          <a:noFill/>
        </p:spPr>
        <p:txBody>
          <a:bodyPr wrap="none" rtlCol="0">
            <a:spAutoFit/>
          </a:bodyPr>
          <a:lstStyle/>
          <a:p>
            <a:pPr algn="ctr"/>
            <a:r>
              <a:rPr lang="en-US" dirty="0"/>
              <a:t>Great leadership helped</a:t>
            </a:r>
          </a:p>
          <a:p>
            <a:pPr algn="ctr"/>
            <a:r>
              <a:rPr lang="en-US" dirty="0"/>
              <a:t>push through this phase</a:t>
            </a:r>
          </a:p>
          <a:p>
            <a:pPr algn="ctr"/>
            <a:r>
              <a:rPr lang="en-US" dirty="0"/>
              <a:t>“we are doing this!”</a:t>
            </a:r>
          </a:p>
        </p:txBody>
      </p:sp>
    </p:spTree>
    <p:extLst>
      <p:ext uri="{BB962C8B-B14F-4D97-AF65-F5344CB8AC3E}">
        <p14:creationId xmlns:p14="http://schemas.microsoft.com/office/powerpoint/2010/main" val="875774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newspaper&#10;&#10;Description generated with high confidence">
            <a:extLst>
              <a:ext uri="{FF2B5EF4-FFF2-40B4-BE49-F238E27FC236}">
                <a16:creationId xmlns:a16="http://schemas.microsoft.com/office/drawing/2014/main" id="{0D570A45-373F-4DCC-9F3A-9B7F26A6C6B6}"/>
              </a:ext>
            </a:extLst>
          </p:cNvPr>
          <p:cNvPicPr>
            <a:picLocks noChangeAspect="1"/>
          </p:cNvPicPr>
          <p:nvPr/>
        </p:nvPicPr>
        <p:blipFill rotWithShape="1">
          <a:blip r:embed="rId2">
            <a:extLst>
              <a:ext uri="{28A0092B-C50C-407E-A947-70E740481C1C}">
                <a14:useLocalDpi xmlns:a14="http://schemas.microsoft.com/office/drawing/2010/main" val="0"/>
              </a:ext>
            </a:extLst>
          </a:blip>
          <a:srcRect t="1342" r="1501"/>
          <a:stretch/>
        </p:blipFill>
        <p:spPr>
          <a:xfrm>
            <a:off x="1695386" y="18661"/>
            <a:ext cx="8819890" cy="6858001"/>
          </a:xfrm>
          <a:prstGeom prst="rect">
            <a:avLst/>
          </a:prstGeom>
        </p:spPr>
      </p:pic>
    </p:spTree>
    <p:extLst>
      <p:ext uri="{BB962C8B-B14F-4D97-AF65-F5344CB8AC3E}">
        <p14:creationId xmlns:p14="http://schemas.microsoft.com/office/powerpoint/2010/main" val="3860208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D9C7B33-6B6D-47BB-97D9-9172502D6638}"/>
              </a:ext>
            </a:extLst>
          </p:cNvPr>
          <p:cNvPicPr>
            <a:picLocks noChangeAspect="1"/>
          </p:cNvPicPr>
          <p:nvPr/>
        </p:nvPicPr>
        <p:blipFill>
          <a:blip r:embed="rId2"/>
          <a:stretch>
            <a:fillRect/>
          </a:stretch>
        </p:blipFill>
        <p:spPr>
          <a:xfrm>
            <a:off x="621125" y="711200"/>
            <a:ext cx="11077389" cy="5498962"/>
          </a:xfrm>
          <a:prstGeom prst="rect">
            <a:avLst/>
          </a:prstGeom>
        </p:spPr>
      </p:pic>
    </p:spTree>
    <p:extLst>
      <p:ext uri="{BB962C8B-B14F-4D97-AF65-F5344CB8AC3E}">
        <p14:creationId xmlns:p14="http://schemas.microsoft.com/office/powerpoint/2010/main" val="366274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50AC2171-3309-4DBB-97F7-E0DECECBA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270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786A47-D9B3-457E-B363-90952DA38B00}"/>
              </a:ext>
            </a:extLst>
          </p:cNvPr>
          <p:cNvSpPr txBox="1"/>
          <p:nvPr/>
        </p:nvSpPr>
        <p:spPr>
          <a:xfrm>
            <a:off x="958363" y="508196"/>
            <a:ext cx="10462846" cy="1754326"/>
          </a:xfrm>
          <a:prstGeom prst="rect">
            <a:avLst/>
          </a:prstGeom>
          <a:noFill/>
        </p:spPr>
        <p:txBody>
          <a:bodyPr wrap="square" rtlCol="0">
            <a:spAutoFit/>
          </a:bodyPr>
          <a:lstStyle/>
          <a:p>
            <a:r>
              <a:rPr lang="en-US" dirty="0"/>
              <a:t>GPRA</a:t>
            </a:r>
          </a:p>
          <a:p>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DD1C8BE5-BBA9-4A02-AFE9-0863EFC083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284" y="0"/>
            <a:ext cx="10439432" cy="6858000"/>
          </a:xfrm>
          <a:prstGeom prst="rect">
            <a:avLst/>
          </a:prstGeom>
        </p:spPr>
      </p:pic>
    </p:spTree>
    <p:extLst>
      <p:ext uri="{BB962C8B-B14F-4D97-AF65-F5344CB8AC3E}">
        <p14:creationId xmlns:p14="http://schemas.microsoft.com/office/powerpoint/2010/main" val="1552246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786A47-D9B3-457E-B363-90952DA38B00}"/>
              </a:ext>
            </a:extLst>
          </p:cNvPr>
          <p:cNvSpPr txBox="1"/>
          <p:nvPr/>
        </p:nvSpPr>
        <p:spPr>
          <a:xfrm>
            <a:off x="958363" y="508196"/>
            <a:ext cx="10462846" cy="1754326"/>
          </a:xfrm>
          <a:prstGeom prst="rect">
            <a:avLst/>
          </a:prstGeom>
          <a:noFill/>
        </p:spPr>
        <p:txBody>
          <a:bodyPr wrap="square" rtlCol="0">
            <a:spAutoFit/>
          </a:bodyPr>
          <a:lstStyle/>
          <a:p>
            <a:r>
              <a:rPr lang="en-US" dirty="0"/>
              <a:t>GPRA</a:t>
            </a:r>
          </a:p>
          <a:p>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98EC3FEC-CB42-4A29-A838-7681AB38C9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846229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786A47-D9B3-457E-B363-90952DA38B00}"/>
              </a:ext>
            </a:extLst>
          </p:cNvPr>
          <p:cNvSpPr txBox="1"/>
          <p:nvPr/>
        </p:nvSpPr>
        <p:spPr>
          <a:xfrm>
            <a:off x="958363" y="508196"/>
            <a:ext cx="10462846" cy="1754326"/>
          </a:xfrm>
          <a:prstGeom prst="rect">
            <a:avLst/>
          </a:prstGeom>
          <a:noFill/>
        </p:spPr>
        <p:txBody>
          <a:bodyPr wrap="square" rtlCol="0">
            <a:spAutoFit/>
          </a:bodyPr>
          <a:lstStyle/>
          <a:p>
            <a:r>
              <a:rPr lang="en-US" dirty="0"/>
              <a:t>GPRA</a:t>
            </a:r>
          </a:p>
          <a:p>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FB8A6E83-9423-4565-9DFD-60CF72790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91" y="0"/>
            <a:ext cx="10175546" cy="6858000"/>
          </a:xfrm>
          <a:prstGeom prst="rect">
            <a:avLst/>
          </a:prstGeom>
        </p:spPr>
      </p:pic>
    </p:spTree>
    <p:extLst>
      <p:ext uri="{BB962C8B-B14F-4D97-AF65-F5344CB8AC3E}">
        <p14:creationId xmlns:p14="http://schemas.microsoft.com/office/powerpoint/2010/main" val="3034913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7177D3-BC76-4626-8419-FF2C5DA679E4}"/>
              </a:ext>
            </a:extLst>
          </p:cNvPr>
          <p:cNvPicPr>
            <a:picLocks noChangeAspect="1"/>
          </p:cNvPicPr>
          <p:nvPr/>
        </p:nvPicPr>
        <p:blipFill rotWithShape="1">
          <a:blip r:embed="rId2"/>
          <a:srcRect l="22024" r="31785"/>
          <a:stretch/>
        </p:blipFill>
        <p:spPr>
          <a:xfrm>
            <a:off x="3152113" y="0"/>
            <a:ext cx="5887771" cy="6857999"/>
          </a:xfrm>
          <a:prstGeom prst="rect">
            <a:avLst/>
          </a:prstGeom>
        </p:spPr>
      </p:pic>
    </p:spTree>
    <p:extLst>
      <p:ext uri="{BB962C8B-B14F-4D97-AF65-F5344CB8AC3E}">
        <p14:creationId xmlns:p14="http://schemas.microsoft.com/office/powerpoint/2010/main" val="3538510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85A670-B3A7-4E5C-9B7B-EB3EA98BF4F2}"/>
              </a:ext>
            </a:extLst>
          </p:cNvPr>
          <p:cNvPicPr>
            <a:picLocks noChangeAspect="1"/>
          </p:cNvPicPr>
          <p:nvPr/>
        </p:nvPicPr>
        <p:blipFill>
          <a:blip r:embed="rId2"/>
          <a:stretch>
            <a:fillRect/>
          </a:stretch>
        </p:blipFill>
        <p:spPr>
          <a:xfrm>
            <a:off x="329646" y="351414"/>
            <a:ext cx="11532708" cy="6139542"/>
          </a:xfrm>
          <a:prstGeom prst="rect">
            <a:avLst/>
          </a:prstGeom>
        </p:spPr>
      </p:pic>
    </p:spTree>
    <p:extLst>
      <p:ext uri="{BB962C8B-B14F-4D97-AF65-F5344CB8AC3E}">
        <p14:creationId xmlns:p14="http://schemas.microsoft.com/office/powerpoint/2010/main" val="2301279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Users\james\Desktop\coloNTBP.jpg">
            <a:extLst>
              <a:ext uri="{FF2B5EF4-FFF2-40B4-BE49-F238E27FC236}">
                <a16:creationId xmlns:a16="http://schemas.microsoft.com/office/drawing/2014/main" id="{9A5671A2-E85E-412F-AE97-5799BE54BA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158"/>
          <a:stretch/>
        </p:blipFill>
        <p:spPr bwMode="auto">
          <a:xfrm>
            <a:off x="1184538" y="0"/>
            <a:ext cx="982292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466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hqontario.ca/portals/0/Images/qi/diagram-improvement-model-en.png">
            <a:extLst>
              <a:ext uri="{FF2B5EF4-FFF2-40B4-BE49-F238E27FC236}">
                <a16:creationId xmlns:a16="http://schemas.microsoft.com/office/drawing/2014/main" id="{54DD98D2-2C2D-4DF9-B6E1-6C55625F1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4365" y="0"/>
            <a:ext cx="790326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79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schematic&#10;&#10;Description automatically generated">
            <a:extLst>
              <a:ext uri="{FF2B5EF4-FFF2-40B4-BE49-F238E27FC236}">
                <a16:creationId xmlns:a16="http://schemas.microsoft.com/office/drawing/2014/main" id="{3F657633-8FCD-47DB-81D8-A641ECB110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6415" y="1242707"/>
            <a:ext cx="7659169" cy="4372585"/>
          </a:xfrm>
          <a:prstGeom prst="rect">
            <a:avLst/>
          </a:prstGeom>
        </p:spPr>
      </p:pic>
    </p:spTree>
    <p:extLst>
      <p:ext uri="{BB962C8B-B14F-4D97-AF65-F5344CB8AC3E}">
        <p14:creationId xmlns:p14="http://schemas.microsoft.com/office/powerpoint/2010/main" val="1586642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3FBDEE31-FF6B-4D72-A0F4-F306CE1F15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07" b="4040"/>
          <a:stretch/>
        </p:blipFill>
        <p:spPr bwMode="auto">
          <a:xfrm>
            <a:off x="4481512" y="-10406"/>
            <a:ext cx="3100388" cy="684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3183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22115C-1FD1-4D7A-9386-3119E323715F}"/>
              </a:ext>
            </a:extLst>
          </p:cNvPr>
          <p:cNvPicPr>
            <a:picLocks noChangeAspect="1"/>
          </p:cNvPicPr>
          <p:nvPr/>
        </p:nvPicPr>
        <p:blipFill>
          <a:blip r:embed="rId2"/>
          <a:stretch>
            <a:fillRect/>
          </a:stretch>
        </p:blipFill>
        <p:spPr>
          <a:xfrm>
            <a:off x="2438400" y="-5849"/>
            <a:ext cx="7286171" cy="6897176"/>
          </a:xfrm>
          <a:prstGeom prst="rect">
            <a:avLst/>
          </a:prstGeom>
        </p:spPr>
      </p:pic>
    </p:spTree>
    <p:extLst>
      <p:ext uri="{BB962C8B-B14F-4D97-AF65-F5344CB8AC3E}">
        <p14:creationId xmlns:p14="http://schemas.microsoft.com/office/powerpoint/2010/main" val="3807109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40DD56-73D3-423B-B5F5-0AE5672EEBAD}"/>
              </a:ext>
            </a:extLst>
          </p:cNvPr>
          <p:cNvPicPr>
            <a:picLocks noChangeAspect="1"/>
          </p:cNvPicPr>
          <p:nvPr/>
        </p:nvPicPr>
        <p:blipFill rotWithShape="1">
          <a:blip r:embed="rId2"/>
          <a:srcRect l="5138" t="14374" r="32142" b="10128"/>
          <a:stretch/>
        </p:blipFill>
        <p:spPr>
          <a:xfrm>
            <a:off x="0" y="-49631"/>
            <a:ext cx="12280232" cy="6907631"/>
          </a:xfrm>
          <a:prstGeom prst="rect">
            <a:avLst/>
          </a:prstGeom>
        </p:spPr>
      </p:pic>
    </p:spTree>
    <p:extLst>
      <p:ext uri="{BB962C8B-B14F-4D97-AF65-F5344CB8AC3E}">
        <p14:creationId xmlns:p14="http://schemas.microsoft.com/office/powerpoint/2010/main" val="3356324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C4597D-D122-4C9E-9487-D98A2C276BE9}"/>
              </a:ext>
            </a:extLst>
          </p:cNvPr>
          <p:cNvPicPr>
            <a:picLocks noChangeAspect="1"/>
          </p:cNvPicPr>
          <p:nvPr/>
        </p:nvPicPr>
        <p:blipFill>
          <a:blip r:embed="rId2"/>
          <a:stretch>
            <a:fillRect/>
          </a:stretch>
        </p:blipFill>
        <p:spPr>
          <a:xfrm>
            <a:off x="1571564" y="0"/>
            <a:ext cx="9048872" cy="6835054"/>
          </a:xfrm>
          <a:prstGeom prst="rect">
            <a:avLst/>
          </a:prstGeom>
        </p:spPr>
      </p:pic>
    </p:spTree>
    <p:extLst>
      <p:ext uri="{BB962C8B-B14F-4D97-AF65-F5344CB8AC3E}">
        <p14:creationId xmlns:p14="http://schemas.microsoft.com/office/powerpoint/2010/main" val="3746569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0D99CE-F759-1846-27F2-E7765580020F}"/>
              </a:ext>
            </a:extLst>
          </p:cNvPr>
          <p:cNvSpPr txBox="1"/>
          <p:nvPr/>
        </p:nvSpPr>
        <p:spPr>
          <a:xfrm>
            <a:off x="2021359" y="2598003"/>
            <a:ext cx="8149282" cy="830997"/>
          </a:xfrm>
          <a:prstGeom prst="rect">
            <a:avLst/>
          </a:prstGeom>
          <a:noFill/>
        </p:spPr>
        <p:txBody>
          <a:bodyPr wrap="none" rtlCol="0">
            <a:spAutoFit/>
          </a:bodyPr>
          <a:lstStyle/>
          <a:p>
            <a:r>
              <a:rPr lang="en-US" sz="4800" dirty="0">
                <a:solidFill>
                  <a:schemeClr val="bg1"/>
                </a:solidFill>
              </a:rPr>
              <a:t>At the end of the day what is it?</a:t>
            </a:r>
          </a:p>
        </p:txBody>
      </p:sp>
    </p:spTree>
    <p:extLst>
      <p:ext uri="{BB962C8B-B14F-4D97-AF65-F5344CB8AC3E}">
        <p14:creationId xmlns:p14="http://schemas.microsoft.com/office/powerpoint/2010/main" val="3020862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FCD6AA-E441-C86F-35A4-DB31AECD5E60}"/>
              </a:ext>
            </a:extLst>
          </p:cNvPr>
          <p:cNvSpPr txBox="1"/>
          <p:nvPr/>
        </p:nvSpPr>
        <p:spPr>
          <a:xfrm>
            <a:off x="4111162" y="2705725"/>
            <a:ext cx="3969676" cy="1446550"/>
          </a:xfrm>
          <a:prstGeom prst="rect">
            <a:avLst/>
          </a:prstGeom>
          <a:noFill/>
        </p:spPr>
        <p:txBody>
          <a:bodyPr wrap="none" rtlCol="0">
            <a:spAutoFit/>
          </a:bodyPr>
          <a:lstStyle/>
          <a:p>
            <a:r>
              <a:rPr lang="en-US" sz="8800" dirty="0">
                <a:solidFill>
                  <a:schemeClr val="bg1"/>
                </a:solidFill>
              </a:rPr>
              <a:t>Mindset</a:t>
            </a:r>
          </a:p>
        </p:txBody>
      </p:sp>
    </p:spTree>
    <p:extLst>
      <p:ext uri="{BB962C8B-B14F-4D97-AF65-F5344CB8AC3E}">
        <p14:creationId xmlns:p14="http://schemas.microsoft.com/office/powerpoint/2010/main" val="1309137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11333" y="2582266"/>
            <a:ext cx="5571067" cy="1715028"/>
          </a:xfrm>
        </p:spPr>
        <p:txBody>
          <a:bodyPr>
            <a:noAutofit/>
          </a:bodyPr>
          <a:lstStyle/>
          <a:p>
            <a:pPr algn="l"/>
            <a:r>
              <a:rPr lang="en-US" sz="4000" dirty="0">
                <a:solidFill>
                  <a:schemeClr val="bg1"/>
                </a:solidFill>
              </a:rPr>
              <a:t>How does this picture make you feel?</a:t>
            </a:r>
          </a:p>
          <a:p>
            <a:pPr algn="l"/>
            <a:endParaRPr lang="en-US" sz="4000" dirty="0">
              <a:solidFill>
                <a:schemeClr val="bg1"/>
              </a:solidFill>
            </a:endParaRPr>
          </a:p>
          <a:p>
            <a:pPr algn="l"/>
            <a:r>
              <a:rPr lang="en-US" sz="4000" dirty="0">
                <a:solidFill>
                  <a:schemeClr val="bg1"/>
                </a:solidFill>
              </a:rPr>
              <a:t>This is PCMH</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4319"/>
          <a:stretch/>
        </p:blipFill>
        <p:spPr>
          <a:xfrm>
            <a:off x="0" y="-1"/>
            <a:ext cx="4910667" cy="6879563"/>
          </a:xfrm>
          <a:prstGeom prst="rect">
            <a:avLst/>
          </a:prstGeom>
        </p:spPr>
      </p:pic>
    </p:spTree>
    <p:extLst>
      <p:ext uri="{BB962C8B-B14F-4D97-AF65-F5344CB8AC3E}">
        <p14:creationId xmlns:p14="http://schemas.microsoft.com/office/powerpoint/2010/main" val="11157417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arking lot with red hearts painted on it&#10;&#10;Description automatically generated">
            <a:extLst>
              <a:ext uri="{FF2B5EF4-FFF2-40B4-BE49-F238E27FC236}">
                <a16:creationId xmlns:a16="http://schemas.microsoft.com/office/drawing/2014/main" id="{D207350C-98E5-00B6-1299-A6ABD724B3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396623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E7492C-331E-6807-22CF-E6768D576869}"/>
              </a:ext>
            </a:extLst>
          </p:cNvPr>
          <p:cNvSpPr txBox="1"/>
          <p:nvPr/>
        </p:nvSpPr>
        <p:spPr>
          <a:xfrm>
            <a:off x="3622149" y="3013501"/>
            <a:ext cx="4947701" cy="830997"/>
          </a:xfrm>
          <a:prstGeom prst="rect">
            <a:avLst/>
          </a:prstGeom>
          <a:noFill/>
        </p:spPr>
        <p:txBody>
          <a:bodyPr wrap="none" rtlCol="0">
            <a:spAutoFit/>
          </a:bodyPr>
          <a:lstStyle/>
          <a:p>
            <a:r>
              <a:rPr lang="en-US" sz="4800" dirty="0">
                <a:solidFill>
                  <a:schemeClr val="bg1"/>
                </a:solidFill>
              </a:rPr>
              <a:t>So where are you ?</a:t>
            </a:r>
          </a:p>
        </p:txBody>
      </p:sp>
    </p:spTree>
    <p:extLst>
      <p:ext uri="{BB962C8B-B14F-4D97-AF65-F5344CB8AC3E}">
        <p14:creationId xmlns:p14="http://schemas.microsoft.com/office/powerpoint/2010/main" val="117629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 room&#10;&#10;Description automatically generated">
            <a:extLst>
              <a:ext uri="{FF2B5EF4-FFF2-40B4-BE49-F238E27FC236}">
                <a16:creationId xmlns:a16="http://schemas.microsoft.com/office/drawing/2014/main" id="{99143800-651F-E9EA-6A39-424EE2BC5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30" y="659130"/>
            <a:ext cx="11864340" cy="5539740"/>
          </a:xfrm>
          <a:prstGeom prst="rect">
            <a:avLst/>
          </a:prstGeom>
        </p:spPr>
      </p:pic>
    </p:spTree>
    <p:extLst>
      <p:ext uri="{BB962C8B-B14F-4D97-AF65-F5344CB8AC3E}">
        <p14:creationId xmlns:p14="http://schemas.microsoft.com/office/powerpoint/2010/main" val="3356779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D88286-E52C-0012-BE89-E3A165D9F713}"/>
              </a:ext>
            </a:extLst>
          </p:cNvPr>
          <p:cNvPicPr>
            <a:picLocks noChangeAspect="1"/>
          </p:cNvPicPr>
          <p:nvPr/>
        </p:nvPicPr>
        <p:blipFill rotWithShape="1">
          <a:blip r:embed="rId2">
            <a:extLst>
              <a:ext uri="{28A0092B-C50C-407E-A947-70E740481C1C}">
                <a14:useLocalDpi xmlns:a14="http://schemas.microsoft.com/office/drawing/2010/main" val="0"/>
              </a:ext>
            </a:extLst>
          </a:blip>
          <a:srcRect t="6199" b="8304"/>
          <a:stretch/>
        </p:blipFill>
        <p:spPr>
          <a:xfrm>
            <a:off x="1233362" y="0"/>
            <a:ext cx="9742571" cy="6858000"/>
          </a:xfrm>
          <a:prstGeom prst="rect">
            <a:avLst/>
          </a:prstGeom>
        </p:spPr>
      </p:pic>
    </p:spTree>
    <p:extLst>
      <p:ext uri="{BB962C8B-B14F-4D97-AF65-F5344CB8AC3E}">
        <p14:creationId xmlns:p14="http://schemas.microsoft.com/office/powerpoint/2010/main" val="30101678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6CE446-77EE-3792-2122-05256677242F}"/>
              </a:ext>
            </a:extLst>
          </p:cNvPr>
          <p:cNvPicPr>
            <a:picLocks noChangeAspect="1"/>
          </p:cNvPicPr>
          <p:nvPr/>
        </p:nvPicPr>
        <p:blipFill>
          <a:blip r:embed="rId2"/>
          <a:stretch>
            <a:fillRect/>
          </a:stretch>
        </p:blipFill>
        <p:spPr>
          <a:xfrm>
            <a:off x="1311347" y="14379"/>
            <a:ext cx="9569305" cy="6829242"/>
          </a:xfrm>
          <a:prstGeom prst="rect">
            <a:avLst/>
          </a:prstGeom>
        </p:spPr>
      </p:pic>
    </p:spTree>
    <p:extLst>
      <p:ext uri="{BB962C8B-B14F-4D97-AF65-F5344CB8AC3E}">
        <p14:creationId xmlns:p14="http://schemas.microsoft.com/office/powerpoint/2010/main" val="20590478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C0247F-BF80-D422-A9B7-BA6A2205CD24}"/>
              </a:ext>
            </a:extLst>
          </p:cNvPr>
          <p:cNvPicPr>
            <a:picLocks noChangeAspect="1"/>
          </p:cNvPicPr>
          <p:nvPr/>
        </p:nvPicPr>
        <p:blipFill rotWithShape="1">
          <a:blip r:embed="rId3"/>
          <a:srcRect b="2995"/>
          <a:stretch/>
        </p:blipFill>
        <p:spPr>
          <a:xfrm>
            <a:off x="1656516" y="0"/>
            <a:ext cx="8878967" cy="6858000"/>
          </a:xfrm>
          <a:prstGeom prst="rect">
            <a:avLst/>
          </a:prstGeom>
        </p:spPr>
      </p:pic>
    </p:spTree>
    <p:extLst>
      <p:ext uri="{BB962C8B-B14F-4D97-AF65-F5344CB8AC3E}">
        <p14:creationId xmlns:p14="http://schemas.microsoft.com/office/powerpoint/2010/main" val="3381001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cubicles&#10;&#10;Description automatically generated">
            <a:extLst>
              <a:ext uri="{FF2B5EF4-FFF2-40B4-BE49-F238E27FC236}">
                <a16:creationId xmlns:a16="http://schemas.microsoft.com/office/drawing/2014/main" id="{A33F4A65-29D2-58A9-2579-C8F570C7DA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1453415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paper with blue writing on it&#10;&#10;Description automatically generated">
            <a:extLst>
              <a:ext uri="{FF2B5EF4-FFF2-40B4-BE49-F238E27FC236}">
                <a16:creationId xmlns:a16="http://schemas.microsoft.com/office/drawing/2014/main" id="{819EEF3B-9734-30F1-F823-A2D102AF8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43932" y="857250"/>
            <a:ext cx="6858000" cy="5143500"/>
          </a:xfrm>
          <a:prstGeom prst="rect">
            <a:avLst/>
          </a:prstGeom>
        </p:spPr>
      </p:pic>
      <p:pic>
        <p:nvPicPr>
          <p:cNvPr id="5" name="Picture 4" descr="A white paper with blue writing&#10;&#10;Description automatically generated">
            <a:extLst>
              <a:ext uri="{FF2B5EF4-FFF2-40B4-BE49-F238E27FC236}">
                <a16:creationId xmlns:a16="http://schemas.microsoft.com/office/drawing/2014/main" id="{D586EF88-1829-E13E-4163-E975796F7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477933" y="857250"/>
            <a:ext cx="6858000" cy="5143500"/>
          </a:xfrm>
          <a:prstGeom prst="rect">
            <a:avLst/>
          </a:prstGeom>
        </p:spPr>
      </p:pic>
    </p:spTree>
    <p:extLst>
      <p:ext uri="{BB962C8B-B14F-4D97-AF65-F5344CB8AC3E}">
        <p14:creationId xmlns:p14="http://schemas.microsoft.com/office/powerpoint/2010/main" val="29065180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phone&#10;&#10;Description automatically generated">
            <a:extLst>
              <a:ext uri="{FF2B5EF4-FFF2-40B4-BE49-F238E27FC236}">
                <a16:creationId xmlns:a16="http://schemas.microsoft.com/office/drawing/2014/main" id="{179535FA-3596-1003-475F-6EE7B9F1A299}"/>
              </a:ext>
            </a:extLst>
          </p:cNvPr>
          <p:cNvPicPr>
            <a:picLocks noChangeAspect="1"/>
          </p:cNvPicPr>
          <p:nvPr/>
        </p:nvPicPr>
        <p:blipFill rotWithShape="1">
          <a:blip r:embed="rId2">
            <a:extLst>
              <a:ext uri="{28A0092B-C50C-407E-A947-70E740481C1C}">
                <a14:useLocalDpi xmlns:a14="http://schemas.microsoft.com/office/drawing/2010/main" val="0"/>
              </a:ext>
            </a:extLst>
          </a:blip>
          <a:srcRect t="4250" b="57284"/>
          <a:stretch/>
        </p:blipFill>
        <p:spPr>
          <a:xfrm>
            <a:off x="3341795" y="1848199"/>
            <a:ext cx="5508409" cy="4543724"/>
          </a:xfrm>
          <a:prstGeom prst="rect">
            <a:avLst/>
          </a:prstGeom>
        </p:spPr>
      </p:pic>
      <p:sp>
        <p:nvSpPr>
          <p:cNvPr id="2" name="TextBox 1">
            <a:extLst>
              <a:ext uri="{FF2B5EF4-FFF2-40B4-BE49-F238E27FC236}">
                <a16:creationId xmlns:a16="http://schemas.microsoft.com/office/drawing/2014/main" id="{426ABC9C-4A4F-19B8-EFD8-D6CD75EBCCD4}"/>
              </a:ext>
            </a:extLst>
          </p:cNvPr>
          <p:cNvSpPr txBox="1"/>
          <p:nvPr/>
        </p:nvSpPr>
        <p:spPr>
          <a:xfrm>
            <a:off x="2502739" y="466077"/>
            <a:ext cx="7186519" cy="830997"/>
          </a:xfrm>
          <a:prstGeom prst="rect">
            <a:avLst/>
          </a:prstGeom>
          <a:noFill/>
        </p:spPr>
        <p:txBody>
          <a:bodyPr wrap="none" rtlCol="0">
            <a:spAutoFit/>
          </a:bodyPr>
          <a:lstStyle/>
          <a:p>
            <a:r>
              <a:rPr lang="en-US" sz="4800" dirty="0">
                <a:solidFill>
                  <a:schemeClr val="bg1"/>
                </a:solidFill>
              </a:rPr>
              <a:t>Patient Advisory Committee</a:t>
            </a:r>
          </a:p>
        </p:txBody>
      </p:sp>
    </p:spTree>
    <p:extLst>
      <p:ext uri="{BB962C8B-B14F-4D97-AF65-F5344CB8AC3E}">
        <p14:creationId xmlns:p14="http://schemas.microsoft.com/office/powerpoint/2010/main" val="4420001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ign on a brick wall&#10;&#10;Description automatically generated">
            <a:extLst>
              <a:ext uri="{FF2B5EF4-FFF2-40B4-BE49-F238E27FC236}">
                <a16:creationId xmlns:a16="http://schemas.microsoft.com/office/drawing/2014/main" id="{656AE201-D17B-9961-0CB4-022F5AC41D6C}"/>
              </a:ext>
            </a:extLst>
          </p:cNvPr>
          <p:cNvPicPr>
            <a:picLocks noChangeAspect="1"/>
          </p:cNvPicPr>
          <p:nvPr/>
        </p:nvPicPr>
        <p:blipFill rotWithShape="1">
          <a:blip r:embed="rId2">
            <a:extLst>
              <a:ext uri="{28A0092B-C50C-407E-A947-70E740481C1C}">
                <a14:useLocalDpi xmlns:a14="http://schemas.microsoft.com/office/drawing/2010/main" val="0"/>
              </a:ext>
            </a:extLst>
          </a:blip>
          <a:srcRect t="7926" r="17481" b="10691"/>
          <a:stretch/>
        </p:blipFill>
        <p:spPr>
          <a:xfrm rot="5400000">
            <a:off x="5516254" y="889659"/>
            <a:ext cx="6835031" cy="5055714"/>
          </a:xfrm>
          <a:prstGeom prst="rect">
            <a:avLst/>
          </a:prstGeom>
        </p:spPr>
      </p:pic>
      <p:pic>
        <p:nvPicPr>
          <p:cNvPr id="9" name="Picture 8" descr="A sign on a brick wall&#10;&#10;Description automatically generated">
            <a:extLst>
              <a:ext uri="{FF2B5EF4-FFF2-40B4-BE49-F238E27FC236}">
                <a16:creationId xmlns:a16="http://schemas.microsoft.com/office/drawing/2014/main" id="{2C7964DE-98BD-C995-EAC0-D851BD86595C}"/>
              </a:ext>
            </a:extLst>
          </p:cNvPr>
          <p:cNvPicPr>
            <a:picLocks noChangeAspect="1"/>
          </p:cNvPicPr>
          <p:nvPr/>
        </p:nvPicPr>
        <p:blipFill rotWithShape="1">
          <a:blip r:embed="rId3">
            <a:extLst>
              <a:ext uri="{28A0092B-C50C-407E-A947-70E740481C1C}">
                <a14:useLocalDpi xmlns:a14="http://schemas.microsoft.com/office/drawing/2010/main" val="0"/>
              </a:ext>
            </a:extLst>
          </a:blip>
          <a:srcRect l="6073" t="16978" r="21038" b="16257"/>
          <a:stretch/>
        </p:blipFill>
        <p:spPr>
          <a:xfrm rot="5400000">
            <a:off x="11683" y="1077926"/>
            <a:ext cx="6786682" cy="4727527"/>
          </a:xfrm>
          <a:prstGeom prst="rect">
            <a:avLst/>
          </a:prstGeom>
        </p:spPr>
      </p:pic>
    </p:spTree>
    <p:extLst>
      <p:ext uri="{BB962C8B-B14F-4D97-AF65-F5344CB8AC3E}">
        <p14:creationId xmlns:p14="http://schemas.microsoft.com/office/powerpoint/2010/main" val="11541082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0">
              <a:schemeClr val="accent1"/>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72CE1E-AE3B-2081-E604-0C8AA697FC63}"/>
              </a:ext>
            </a:extLst>
          </p:cNvPr>
          <p:cNvSpPr txBox="1"/>
          <p:nvPr/>
        </p:nvSpPr>
        <p:spPr>
          <a:xfrm>
            <a:off x="4971267" y="523483"/>
            <a:ext cx="2282804" cy="707886"/>
          </a:xfrm>
          <a:prstGeom prst="rect">
            <a:avLst/>
          </a:prstGeom>
          <a:noFill/>
        </p:spPr>
        <p:txBody>
          <a:bodyPr wrap="none" rtlCol="0">
            <a:spAutoFit/>
          </a:bodyPr>
          <a:lstStyle/>
          <a:p>
            <a:r>
              <a:rPr lang="en-US" sz="4000" dirty="0">
                <a:solidFill>
                  <a:schemeClr val="bg1"/>
                </a:solidFill>
              </a:rPr>
              <a:t>Gila River</a:t>
            </a:r>
            <a:endParaRPr lang="en-US" sz="3600" dirty="0">
              <a:solidFill>
                <a:schemeClr val="bg1"/>
              </a:solidFill>
            </a:endParaRPr>
          </a:p>
        </p:txBody>
      </p:sp>
      <p:sp>
        <p:nvSpPr>
          <p:cNvPr id="6" name="TextBox 5">
            <a:extLst>
              <a:ext uri="{FF2B5EF4-FFF2-40B4-BE49-F238E27FC236}">
                <a16:creationId xmlns:a16="http://schemas.microsoft.com/office/drawing/2014/main" id="{DF49D6B7-7EA2-D268-9F12-A9E870FD77DA}"/>
              </a:ext>
            </a:extLst>
          </p:cNvPr>
          <p:cNvSpPr txBox="1"/>
          <p:nvPr/>
        </p:nvSpPr>
        <p:spPr>
          <a:xfrm>
            <a:off x="4971267" y="1531858"/>
            <a:ext cx="2249462" cy="584775"/>
          </a:xfrm>
          <a:prstGeom prst="rect">
            <a:avLst/>
          </a:prstGeom>
          <a:noFill/>
        </p:spPr>
        <p:txBody>
          <a:bodyPr wrap="none" rtlCol="0">
            <a:spAutoFit/>
          </a:bodyPr>
          <a:lstStyle/>
          <a:p>
            <a:r>
              <a:rPr lang="en-US" sz="3200" dirty="0">
                <a:solidFill>
                  <a:schemeClr val="bg1"/>
                </a:solidFill>
              </a:rPr>
              <a:t>Avg  Margin</a:t>
            </a:r>
          </a:p>
        </p:txBody>
      </p:sp>
      <p:sp>
        <p:nvSpPr>
          <p:cNvPr id="2" name="TextBox 1">
            <a:extLst>
              <a:ext uri="{FF2B5EF4-FFF2-40B4-BE49-F238E27FC236}">
                <a16:creationId xmlns:a16="http://schemas.microsoft.com/office/drawing/2014/main" id="{4EBD4877-54B9-A3FA-9798-718A2BD6CAAC}"/>
              </a:ext>
            </a:extLst>
          </p:cNvPr>
          <p:cNvSpPr txBox="1"/>
          <p:nvPr/>
        </p:nvSpPr>
        <p:spPr>
          <a:xfrm>
            <a:off x="4871945" y="2630742"/>
            <a:ext cx="2448106" cy="584775"/>
          </a:xfrm>
          <a:prstGeom prst="rect">
            <a:avLst/>
          </a:prstGeom>
          <a:noFill/>
        </p:spPr>
        <p:txBody>
          <a:bodyPr wrap="none" rtlCol="0">
            <a:spAutoFit/>
          </a:bodyPr>
          <a:lstStyle/>
          <a:p>
            <a:r>
              <a:rPr lang="en-US" sz="3200" dirty="0">
                <a:solidFill>
                  <a:schemeClr val="bg1"/>
                </a:solidFill>
              </a:rPr>
              <a:t>2023 = +15%</a:t>
            </a:r>
          </a:p>
        </p:txBody>
      </p:sp>
      <p:sp>
        <p:nvSpPr>
          <p:cNvPr id="5" name="TextBox 4">
            <a:extLst>
              <a:ext uri="{FF2B5EF4-FFF2-40B4-BE49-F238E27FC236}">
                <a16:creationId xmlns:a16="http://schemas.microsoft.com/office/drawing/2014/main" id="{9E5E089D-1000-0022-8D1E-E974212247D6}"/>
              </a:ext>
            </a:extLst>
          </p:cNvPr>
          <p:cNvSpPr txBox="1"/>
          <p:nvPr/>
        </p:nvSpPr>
        <p:spPr>
          <a:xfrm>
            <a:off x="1198021" y="3642484"/>
            <a:ext cx="9829294" cy="2062103"/>
          </a:xfrm>
          <a:prstGeom prst="rect">
            <a:avLst/>
          </a:prstGeom>
          <a:noFill/>
        </p:spPr>
        <p:txBody>
          <a:bodyPr wrap="none" rtlCol="0">
            <a:spAutoFit/>
          </a:bodyPr>
          <a:lstStyle/>
          <a:p>
            <a:pPr algn="ctr"/>
            <a:r>
              <a:rPr lang="en-US" sz="3200" dirty="0">
                <a:solidFill>
                  <a:schemeClr val="bg1"/>
                </a:solidFill>
              </a:rPr>
              <a:t>Gila River Health Care gets $118 million from IHS</a:t>
            </a:r>
          </a:p>
          <a:p>
            <a:pPr algn="ctr"/>
            <a:r>
              <a:rPr lang="en-US" sz="3200" dirty="0">
                <a:solidFill>
                  <a:schemeClr val="bg1"/>
                </a:solidFill>
              </a:rPr>
              <a:t>With a budget of $300 million to keep the lights on</a:t>
            </a:r>
          </a:p>
          <a:p>
            <a:pPr algn="ctr"/>
            <a:r>
              <a:rPr lang="en-US" sz="3200" dirty="0">
                <a:solidFill>
                  <a:schemeClr val="bg1"/>
                </a:solidFill>
              </a:rPr>
              <a:t>They not only make up the difference, but walk away </a:t>
            </a:r>
          </a:p>
          <a:p>
            <a:pPr algn="ctr"/>
            <a:r>
              <a:rPr lang="en-US" sz="3200" dirty="0">
                <a:solidFill>
                  <a:schemeClr val="bg1"/>
                </a:solidFill>
              </a:rPr>
              <a:t>With $45m in profit which must put back into services</a:t>
            </a:r>
          </a:p>
        </p:txBody>
      </p:sp>
    </p:spTree>
    <p:extLst>
      <p:ext uri="{BB962C8B-B14F-4D97-AF65-F5344CB8AC3E}">
        <p14:creationId xmlns:p14="http://schemas.microsoft.com/office/powerpoint/2010/main" val="20821173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0">
              <a:schemeClr val="accent1"/>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72CE1E-AE3B-2081-E604-0C8AA697FC63}"/>
              </a:ext>
            </a:extLst>
          </p:cNvPr>
          <p:cNvSpPr txBox="1"/>
          <p:nvPr/>
        </p:nvSpPr>
        <p:spPr>
          <a:xfrm>
            <a:off x="4796604" y="549251"/>
            <a:ext cx="2598788" cy="707886"/>
          </a:xfrm>
          <a:prstGeom prst="rect">
            <a:avLst/>
          </a:prstGeom>
          <a:noFill/>
        </p:spPr>
        <p:txBody>
          <a:bodyPr wrap="none" rtlCol="0">
            <a:spAutoFit/>
          </a:bodyPr>
          <a:lstStyle/>
          <a:p>
            <a:r>
              <a:rPr lang="en-US" sz="4000" dirty="0">
                <a:solidFill>
                  <a:schemeClr val="bg1"/>
                </a:solidFill>
              </a:rPr>
              <a:t>San Carlos</a:t>
            </a:r>
            <a:endParaRPr lang="en-US" sz="3600" dirty="0">
              <a:solidFill>
                <a:schemeClr val="bg1"/>
              </a:solidFill>
            </a:endParaRPr>
          </a:p>
        </p:txBody>
      </p:sp>
      <p:sp>
        <p:nvSpPr>
          <p:cNvPr id="6" name="TextBox 5">
            <a:extLst>
              <a:ext uri="{FF2B5EF4-FFF2-40B4-BE49-F238E27FC236}">
                <a16:creationId xmlns:a16="http://schemas.microsoft.com/office/drawing/2014/main" id="{DF49D6B7-7EA2-D268-9F12-A9E870FD77DA}"/>
              </a:ext>
            </a:extLst>
          </p:cNvPr>
          <p:cNvSpPr txBox="1"/>
          <p:nvPr/>
        </p:nvSpPr>
        <p:spPr>
          <a:xfrm>
            <a:off x="4971267" y="1531858"/>
            <a:ext cx="2249462" cy="584775"/>
          </a:xfrm>
          <a:prstGeom prst="rect">
            <a:avLst/>
          </a:prstGeom>
          <a:noFill/>
        </p:spPr>
        <p:txBody>
          <a:bodyPr wrap="none" rtlCol="0">
            <a:spAutoFit/>
          </a:bodyPr>
          <a:lstStyle/>
          <a:p>
            <a:r>
              <a:rPr lang="en-US" sz="3200" dirty="0">
                <a:solidFill>
                  <a:schemeClr val="bg1"/>
                </a:solidFill>
              </a:rPr>
              <a:t>Avg  Margin</a:t>
            </a:r>
          </a:p>
        </p:txBody>
      </p:sp>
      <p:sp>
        <p:nvSpPr>
          <p:cNvPr id="2" name="TextBox 1">
            <a:extLst>
              <a:ext uri="{FF2B5EF4-FFF2-40B4-BE49-F238E27FC236}">
                <a16:creationId xmlns:a16="http://schemas.microsoft.com/office/drawing/2014/main" id="{4EBD4877-54B9-A3FA-9798-718A2BD6CAAC}"/>
              </a:ext>
            </a:extLst>
          </p:cNvPr>
          <p:cNvSpPr txBox="1"/>
          <p:nvPr/>
        </p:nvSpPr>
        <p:spPr>
          <a:xfrm>
            <a:off x="4871945" y="2508267"/>
            <a:ext cx="2448106" cy="584775"/>
          </a:xfrm>
          <a:prstGeom prst="rect">
            <a:avLst/>
          </a:prstGeom>
          <a:noFill/>
        </p:spPr>
        <p:txBody>
          <a:bodyPr wrap="none" rtlCol="0">
            <a:spAutoFit/>
          </a:bodyPr>
          <a:lstStyle/>
          <a:p>
            <a:r>
              <a:rPr lang="en-US" sz="3200" dirty="0">
                <a:solidFill>
                  <a:schemeClr val="bg1"/>
                </a:solidFill>
              </a:rPr>
              <a:t>2023 = +11%</a:t>
            </a:r>
          </a:p>
        </p:txBody>
      </p:sp>
      <p:sp>
        <p:nvSpPr>
          <p:cNvPr id="5" name="TextBox 4">
            <a:extLst>
              <a:ext uri="{FF2B5EF4-FFF2-40B4-BE49-F238E27FC236}">
                <a16:creationId xmlns:a16="http://schemas.microsoft.com/office/drawing/2014/main" id="{9E5E089D-1000-0022-8D1E-E974212247D6}"/>
              </a:ext>
            </a:extLst>
          </p:cNvPr>
          <p:cNvSpPr txBox="1"/>
          <p:nvPr/>
        </p:nvSpPr>
        <p:spPr>
          <a:xfrm>
            <a:off x="1746217" y="3559342"/>
            <a:ext cx="8699561" cy="1569660"/>
          </a:xfrm>
          <a:prstGeom prst="rect">
            <a:avLst/>
          </a:prstGeom>
          <a:noFill/>
        </p:spPr>
        <p:txBody>
          <a:bodyPr wrap="none" rtlCol="0">
            <a:spAutoFit/>
          </a:bodyPr>
          <a:lstStyle/>
          <a:p>
            <a:pPr algn="ctr"/>
            <a:r>
              <a:rPr lang="en-US" sz="3200" dirty="0">
                <a:solidFill>
                  <a:schemeClr val="bg1"/>
                </a:solidFill>
              </a:rPr>
              <a:t>We don’t know what they won on the settlement</a:t>
            </a:r>
          </a:p>
          <a:p>
            <a:pPr algn="ctr"/>
            <a:r>
              <a:rPr lang="en-US" sz="3200" dirty="0">
                <a:solidFill>
                  <a:schemeClr val="bg1"/>
                </a:solidFill>
              </a:rPr>
              <a:t>But right now, their biggest problem is </a:t>
            </a:r>
          </a:p>
          <a:p>
            <a:pPr algn="ctr"/>
            <a:r>
              <a:rPr lang="en-US" sz="3200" dirty="0">
                <a:solidFill>
                  <a:schemeClr val="bg1"/>
                </a:solidFill>
              </a:rPr>
              <a:t>how many helicopters to buy</a:t>
            </a:r>
          </a:p>
        </p:txBody>
      </p:sp>
    </p:spTree>
    <p:extLst>
      <p:ext uri="{BB962C8B-B14F-4D97-AF65-F5344CB8AC3E}">
        <p14:creationId xmlns:p14="http://schemas.microsoft.com/office/powerpoint/2010/main" val="6829353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634EED-2436-473A-9908-FFEACF79DFCF}"/>
              </a:ext>
            </a:extLst>
          </p:cNvPr>
          <p:cNvSpPr txBox="1"/>
          <p:nvPr/>
        </p:nvSpPr>
        <p:spPr>
          <a:xfrm>
            <a:off x="7496296" y="1644073"/>
            <a:ext cx="2977931" cy="954107"/>
          </a:xfrm>
          <a:prstGeom prst="rect">
            <a:avLst/>
          </a:prstGeom>
          <a:noFill/>
        </p:spPr>
        <p:txBody>
          <a:bodyPr wrap="none" rtlCol="0">
            <a:spAutoFit/>
          </a:bodyPr>
          <a:lstStyle/>
          <a:p>
            <a:pPr algn="ctr"/>
            <a:r>
              <a:rPr lang="en-US" sz="2800" dirty="0">
                <a:solidFill>
                  <a:schemeClr val="bg1"/>
                </a:solidFill>
              </a:rPr>
              <a:t>Patient Satisfaction</a:t>
            </a:r>
          </a:p>
          <a:p>
            <a:pPr algn="ctr"/>
            <a:r>
              <a:rPr lang="en-US" sz="2800" dirty="0">
                <a:solidFill>
                  <a:schemeClr val="bg1"/>
                </a:solidFill>
              </a:rPr>
              <a:t>95%</a:t>
            </a:r>
          </a:p>
        </p:txBody>
      </p:sp>
      <p:pic>
        <p:nvPicPr>
          <p:cNvPr id="8" name="Picture 7" descr="Image result for ihi triple aim logo transparent">
            <a:extLst>
              <a:ext uri="{FF2B5EF4-FFF2-40B4-BE49-F238E27FC236}">
                <a16:creationId xmlns:a16="http://schemas.microsoft.com/office/drawing/2014/main" id="{1021ED64-7B83-4F21-BDCF-CE70337495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4958" y="1717842"/>
            <a:ext cx="3311338" cy="30261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AC1BE06-FD2A-4740-970A-94EF3DB0EAE0}"/>
              </a:ext>
            </a:extLst>
          </p:cNvPr>
          <p:cNvPicPr>
            <a:picLocks noChangeAspect="1"/>
          </p:cNvPicPr>
          <p:nvPr/>
        </p:nvPicPr>
        <p:blipFill rotWithShape="1">
          <a:blip r:embed="rId3"/>
          <a:srcRect t="8350" r="3183"/>
          <a:stretch/>
        </p:blipFill>
        <p:spPr>
          <a:xfrm>
            <a:off x="224139" y="425027"/>
            <a:ext cx="3767389" cy="3578802"/>
          </a:xfrm>
          <a:prstGeom prst="rect">
            <a:avLst/>
          </a:prstGeom>
        </p:spPr>
      </p:pic>
      <p:pic>
        <p:nvPicPr>
          <p:cNvPr id="10" name="Picture 9">
            <a:extLst>
              <a:ext uri="{FF2B5EF4-FFF2-40B4-BE49-F238E27FC236}">
                <a16:creationId xmlns:a16="http://schemas.microsoft.com/office/drawing/2014/main" id="{38FE4BDD-546B-4F86-8A73-4A32AC1DFFD2}"/>
              </a:ext>
            </a:extLst>
          </p:cNvPr>
          <p:cNvPicPr>
            <a:picLocks noChangeAspect="1"/>
          </p:cNvPicPr>
          <p:nvPr/>
        </p:nvPicPr>
        <p:blipFill>
          <a:blip r:embed="rId4"/>
          <a:stretch>
            <a:fillRect/>
          </a:stretch>
        </p:blipFill>
        <p:spPr>
          <a:xfrm>
            <a:off x="5840627" y="4453660"/>
            <a:ext cx="3928840" cy="2183389"/>
          </a:xfrm>
          <a:prstGeom prst="rect">
            <a:avLst/>
          </a:prstGeom>
        </p:spPr>
      </p:pic>
      <p:pic>
        <p:nvPicPr>
          <p:cNvPr id="11" name="Chart 2" descr="image001">
            <a:extLst>
              <a:ext uri="{FF2B5EF4-FFF2-40B4-BE49-F238E27FC236}">
                <a16:creationId xmlns:a16="http://schemas.microsoft.com/office/drawing/2014/main" id="{A8502BB9-74F2-4C2C-B86E-87E08554BF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1646" y="4453660"/>
            <a:ext cx="3638982" cy="2183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8047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2332C1-22E2-F393-D9E4-73E395BA8965}"/>
              </a:ext>
            </a:extLst>
          </p:cNvPr>
          <p:cNvPicPr>
            <a:picLocks noChangeAspect="1"/>
          </p:cNvPicPr>
          <p:nvPr/>
        </p:nvPicPr>
        <p:blipFill>
          <a:blip r:embed="rId2"/>
          <a:stretch>
            <a:fillRect/>
          </a:stretch>
        </p:blipFill>
        <p:spPr>
          <a:xfrm>
            <a:off x="2389573" y="5267"/>
            <a:ext cx="7412854" cy="6852733"/>
          </a:xfrm>
          <a:prstGeom prst="rect">
            <a:avLst/>
          </a:prstGeom>
        </p:spPr>
      </p:pic>
    </p:spTree>
    <p:extLst>
      <p:ext uri="{BB962C8B-B14F-4D97-AF65-F5344CB8AC3E}">
        <p14:creationId xmlns:p14="http://schemas.microsoft.com/office/powerpoint/2010/main" val="11031298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4E4092-33FF-E884-AE05-B2E530557C6E}"/>
              </a:ext>
            </a:extLst>
          </p:cNvPr>
          <p:cNvPicPr>
            <a:picLocks noChangeAspect="1"/>
          </p:cNvPicPr>
          <p:nvPr/>
        </p:nvPicPr>
        <p:blipFill>
          <a:blip r:embed="rId2"/>
          <a:stretch>
            <a:fillRect/>
          </a:stretch>
        </p:blipFill>
        <p:spPr>
          <a:xfrm>
            <a:off x="425116" y="-15221"/>
            <a:ext cx="11316706" cy="6873221"/>
          </a:xfrm>
          <a:prstGeom prst="rect">
            <a:avLst/>
          </a:prstGeom>
        </p:spPr>
      </p:pic>
    </p:spTree>
    <p:extLst>
      <p:ext uri="{BB962C8B-B14F-4D97-AF65-F5344CB8AC3E}">
        <p14:creationId xmlns:p14="http://schemas.microsoft.com/office/powerpoint/2010/main" val="1472064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mage result for ihi triple aim logo transparent">
            <a:extLst>
              <a:ext uri="{FF2B5EF4-FFF2-40B4-BE49-F238E27FC236}">
                <a16:creationId xmlns:a16="http://schemas.microsoft.com/office/drawing/2014/main" id="{1021ED64-7B83-4F21-BDCF-CE70337495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4958" y="1717842"/>
            <a:ext cx="3311338" cy="30261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FB2DE95-F535-5BE0-9ABB-F81BFEA639BD}"/>
              </a:ext>
            </a:extLst>
          </p:cNvPr>
          <p:cNvPicPr>
            <a:picLocks noChangeAspect="1"/>
          </p:cNvPicPr>
          <p:nvPr/>
        </p:nvPicPr>
        <p:blipFill>
          <a:blip r:embed="rId3"/>
          <a:stretch>
            <a:fillRect/>
          </a:stretch>
        </p:blipFill>
        <p:spPr>
          <a:xfrm>
            <a:off x="249365" y="220951"/>
            <a:ext cx="3935593" cy="3638217"/>
          </a:xfrm>
          <a:prstGeom prst="rect">
            <a:avLst/>
          </a:prstGeom>
        </p:spPr>
      </p:pic>
      <p:pic>
        <p:nvPicPr>
          <p:cNvPr id="5" name="Picture 4">
            <a:extLst>
              <a:ext uri="{FF2B5EF4-FFF2-40B4-BE49-F238E27FC236}">
                <a16:creationId xmlns:a16="http://schemas.microsoft.com/office/drawing/2014/main" id="{8713C3E7-EE78-9D6E-3E9E-0BA38E9C38C5}"/>
              </a:ext>
            </a:extLst>
          </p:cNvPr>
          <p:cNvPicPr>
            <a:picLocks noChangeAspect="1"/>
          </p:cNvPicPr>
          <p:nvPr/>
        </p:nvPicPr>
        <p:blipFill>
          <a:blip r:embed="rId4"/>
          <a:stretch>
            <a:fillRect/>
          </a:stretch>
        </p:blipFill>
        <p:spPr>
          <a:xfrm>
            <a:off x="7210141" y="466393"/>
            <a:ext cx="4877910" cy="2962607"/>
          </a:xfrm>
          <a:prstGeom prst="rect">
            <a:avLst/>
          </a:prstGeom>
        </p:spPr>
      </p:pic>
      <p:sp>
        <p:nvSpPr>
          <p:cNvPr id="6" name="TextBox 5">
            <a:extLst>
              <a:ext uri="{FF2B5EF4-FFF2-40B4-BE49-F238E27FC236}">
                <a16:creationId xmlns:a16="http://schemas.microsoft.com/office/drawing/2014/main" id="{0C2BE038-476A-572B-189C-0A1AF3412568}"/>
              </a:ext>
            </a:extLst>
          </p:cNvPr>
          <p:cNvSpPr txBox="1"/>
          <p:nvPr/>
        </p:nvSpPr>
        <p:spPr>
          <a:xfrm>
            <a:off x="3500915" y="5110617"/>
            <a:ext cx="4679423" cy="523220"/>
          </a:xfrm>
          <a:prstGeom prst="rect">
            <a:avLst/>
          </a:prstGeom>
          <a:noFill/>
        </p:spPr>
        <p:txBody>
          <a:bodyPr wrap="none" rtlCol="0">
            <a:spAutoFit/>
          </a:bodyPr>
          <a:lstStyle/>
          <a:p>
            <a:r>
              <a:rPr lang="en-US" sz="2800" dirty="0">
                <a:solidFill>
                  <a:schemeClr val="bg1"/>
                </a:solidFill>
              </a:rPr>
              <a:t>$10m over revenue projection</a:t>
            </a:r>
          </a:p>
        </p:txBody>
      </p:sp>
    </p:spTree>
    <p:extLst>
      <p:ext uri="{BB962C8B-B14F-4D97-AF65-F5344CB8AC3E}">
        <p14:creationId xmlns:p14="http://schemas.microsoft.com/office/powerpoint/2010/main" val="24654267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eo 2" title="Night Time Laps">
            <a:hlinkClick r:id="" action="ppaction://media"/>
            <a:extLst>
              <a:ext uri="{FF2B5EF4-FFF2-40B4-BE49-F238E27FC236}">
                <a16:creationId xmlns:a16="http://schemas.microsoft.com/office/drawing/2014/main" id="{5EA0C8E2-95BE-CB70-6C8B-35E6B658827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38942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5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39781E5812F944912B1416868B6FC8" ma:contentTypeVersion="18" ma:contentTypeDescription="Create a new document." ma:contentTypeScope="" ma:versionID="3d76164f7c6c3d752739aaff1ad199e8">
  <xsd:schema xmlns:xsd="http://www.w3.org/2001/XMLSchema" xmlns:xs="http://www.w3.org/2001/XMLSchema" xmlns:p="http://schemas.microsoft.com/office/2006/metadata/properties" xmlns:ns2="5a60946c-d8ef-4f43-af99-b69af215c5a9" xmlns:ns3="fa8e5841-4fd5-40cf-aad3-a3715400b397" targetNamespace="http://schemas.microsoft.com/office/2006/metadata/properties" ma:root="true" ma:fieldsID="9dbe0bf510a3f420c1524f8fd46d8ce5" ns2:_="" ns3:_="">
    <xsd:import namespace="5a60946c-d8ef-4f43-af99-b69af215c5a9"/>
    <xsd:import namespace="fa8e5841-4fd5-40cf-aad3-a3715400b39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60946c-d8ef-4f43-af99-b69af215c5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7af19ec-a668-4552-ace9-6f8170b00e3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8e5841-4fd5-40cf-aad3-a3715400b39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be8de4c-1704-4f0d-b0e6-ffefbe8a1947}" ma:internalName="TaxCatchAll" ma:showField="CatchAllData" ma:web="fa8e5841-4fd5-40cf-aad3-a3715400b3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a60946c-d8ef-4f43-af99-b69af215c5a9">
      <Terms xmlns="http://schemas.microsoft.com/office/infopath/2007/PartnerControls"/>
    </lcf76f155ced4ddcb4097134ff3c332f>
    <TaxCatchAll xmlns="fa8e5841-4fd5-40cf-aad3-a3715400b397" xsi:nil="true"/>
  </documentManagement>
</p:properties>
</file>

<file path=customXml/itemProps1.xml><?xml version="1.0" encoding="utf-8"?>
<ds:datastoreItem xmlns:ds="http://schemas.openxmlformats.org/officeDocument/2006/customXml" ds:itemID="{EE5D5412-DEED-43A8-9877-5BFDE756CD2C}"/>
</file>

<file path=customXml/itemProps2.xml><?xml version="1.0" encoding="utf-8"?>
<ds:datastoreItem xmlns:ds="http://schemas.openxmlformats.org/officeDocument/2006/customXml" ds:itemID="{C26D7C72-758C-4962-BA25-5E210B48A4AB}"/>
</file>

<file path=customXml/itemProps3.xml><?xml version="1.0" encoding="utf-8"?>
<ds:datastoreItem xmlns:ds="http://schemas.openxmlformats.org/officeDocument/2006/customXml" ds:itemID="{601B5BF2-54A1-4D10-94C0-C392887C9DB7}"/>
</file>

<file path=docProps/app.xml><?xml version="1.0" encoding="utf-8"?>
<Properties xmlns="http://schemas.openxmlformats.org/officeDocument/2006/extended-properties" xmlns:vt="http://schemas.openxmlformats.org/officeDocument/2006/docPropsVTypes">
  <TotalTime>275</TotalTime>
  <Words>952</Words>
  <Application>Microsoft Office PowerPoint</Application>
  <PresentationFormat>Widescreen</PresentationFormat>
  <Paragraphs>126</Paragraphs>
  <Slides>55</Slides>
  <Notes>11</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Aptos</vt: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Access to Care</vt:lpstr>
      <vt:lpstr>Care Team</vt:lpstr>
      <vt:lpstr>Comprehensive Care</vt:lpstr>
      <vt:lpstr>Coordinated Care</vt:lpstr>
      <vt:lpstr>Quality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spillane</dc:creator>
  <cp:lastModifiedBy>James Spillane</cp:lastModifiedBy>
  <cp:revision>11</cp:revision>
  <dcterms:created xsi:type="dcterms:W3CDTF">2021-08-31T14:55:51Z</dcterms:created>
  <dcterms:modified xsi:type="dcterms:W3CDTF">2024-08-15T14:33:26Z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0x0101006E39781E5812F944912B1416868B6FC8</vt:lpwstr>
  </property>
</Properties>
</file>