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3"/>
  </p:notesMasterIdLst>
  <p:sldIdLst>
    <p:sldId id="256" r:id="rId2"/>
    <p:sldId id="261" r:id="rId3"/>
    <p:sldId id="262" r:id="rId4"/>
    <p:sldId id="259" r:id="rId5"/>
    <p:sldId id="263" r:id="rId6"/>
    <p:sldId id="265" r:id="rId7"/>
    <p:sldId id="264" r:id="rId8"/>
    <p:sldId id="273" r:id="rId9"/>
    <p:sldId id="274" r:id="rId10"/>
    <p:sldId id="275" r:id="rId11"/>
    <p:sldId id="276" r:id="rId12"/>
    <p:sldId id="277" r:id="rId13"/>
    <p:sldId id="267" r:id="rId14"/>
    <p:sldId id="269" r:id="rId15"/>
    <p:sldId id="271" r:id="rId16"/>
    <p:sldId id="268" r:id="rId17"/>
    <p:sldId id="270" r:id="rId18"/>
    <p:sldId id="272" r:id="rId19"/>
    <p:sldId id="278" r:id="rId20"/>
    <p:sldId id="266" r:id="rId21"/>
    <p:sldId id="27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4CBC"/>
    <a:srgbClr val="B652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D59675-A0E9-4EC7-8C7C-DE5CB36DB0E8}" v="43" dt="2022-09-09T14:29:17.2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3" autoAdjust="0"/>
    <p:restoredTop sz="92876" autoAdjust="0"/>
  </p:normalViewPr>
  <p:slideViewPr>
    <p:cSldViewPr snapToGrid="0">
      <p:cViewPr varScale="1">
        <p:scale>
          <a:sx n="98" d="100"/>
          <a:sy n="98" d="100"/>
        </p:scale>
        <p:origin x="9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Garrett" userId="be4be6db-7ea0-41f6-98ba-4a40bca83ad6" providerId="ADAL" clId="{09D59675-A0E9-4EC7-8C7C-DE5CB36DB0E8}"/>
    <pc:docChg chg="custSel addSld delSld modSld sldOrd modMainMaster">
      <pc:chgData name="Anna Garrett" userId="be4be6db-7ea0-41f6-98ba-4a40bca83ad6" providerId="ADAL" clId="{09D59675-A0E9-4EC7-8C7C-DE5CB36DB0E8}" dt="2022-09-09T14:29:05.952" v="3614" actId="20577"/>
      <pc:docMkLst>
        <pc:docMk/>
      </pc:docMkLst>
      <pc:sldChg chg="modSp mod setBg">
        <pc:chgData name="Anna Garrett" userId="be4be6db-7ea0-41f6-98ba-4a40bca83ad6" providerId="ADAL" clId="{09D59675-A0E9-4EC7-8C7C-DE5CB36DB0E8}" dt="2022-09-06T19:04:08.305" v="1019"/>
        <pc:sldMkLst>
          <pc:docMk/>
          <pc:sldMk cId="2319706587" sldId="256"/>
        </pc:sldMkLst>
        <pc:spChg chg="mod">
          <ac:chgData name="Anna Garrett" userId="be4be6db-7ea0-41f6-98ba-4a40bca83ad6" providerId="ADAL" clId="{09D59675-A0E9-4EC7-8C7C-DE5CB36DB0E8}" dt="2022-09-06T19:04:08.305" v="1019"/>
          <ac:spMkLst>
            <pc:docMk/>
            <pc:sldMk cId="2319706587" sldId="256"/>
            <ac:spMk id="2" creationId="{A3A867AA-815B-3756-254D-3A6A4B37C434}"/>
          </ac:spMkLst>
        </pc:spChg>
      </pc:sldChg>
      <pc:sldChg chg="new del">
        <pc:chgData name="Anna Garrett" userId="be4be6db-7ea0-41f6-98ba-4a40bca83ad6" providerId="ADAL" clId="{09D59675-A0E9-4EC7-8C7C-DE5CB36DB0E8}" dt="2022-09-06T18:34:09.449" v="2" actId="47"/>
        <pc:sldMkLst>
          <pc:docMk/>
          <pc:sldMk cId="2882402693" sldId="257"/>
        </pc:sldMkLst>
      </pc:sldChg>
      <pc:sldChg chg="modSp add del mod modClrScheme chgLayout">
        <pc:chgData name="Anna Garrett" userId="be4be6db-7ea0-41f6-98ba-4a40bca83ad6" providerId="ADAL" clId="{09D59675-A0E9-4EC7-8C7C-DE5CB36DB0E8}" dt="2022-09-06T18:36:49.415" v="69" actId="47"/>
        <pc:sldMkLst>
          <pc:docMk/>
          <pc:sldMk cId="590809555" sldId="258"/>
        </pc:sldMkLst>
        <pc:spChg chg="mod ord">
          <ac:chgData name="Anna Garrett" userId="be4be6db-7ea0-41f6-98ba-4a40bca83ad6" providerId="ADAL" clId="{09D59675-A0E9-4EC7-8C7C-DE5CB36DB0E8}" dt="2022-09-06T18:35:03.817" v="62" actId="20577"/>
          <ac:spMkLst>
            <pc:docMk/>
            <pc:sldMk cId="590809555" sldId="258"/>
            <ac:spMk id="2" creationId="{A3A867AA-815B-3756-254D-3A6A4B37C434}"/>
          </ac:spMkLst>
        </pc:spChg>
        <pc:spChg chg="mod ord">
          <ac:chgData name="Anna Garrett" userId="be4be6db-7ea0-41f6-98ba-4a40bca83ad6" providerId="ADAL" clId="{09D59675-A0E9-4EC7-8C7C-DE5CB36DB0E8}" dt="2022-09-06T18:34:19.501" v="5" actId="20577"/>
          <ac:spMkLst>
            <pc:docMk/>
            <pc:sldMk cId="590809555" sldId="258"/>
            <ac:spMk id="3" creationId="{F1241499-3A1F-9BD4-8627-22284D78DC90}"/>
          </ac:spMkLst>
        </pc:spChg>
      </pc:sldChg>
      <pc:sldChg chg="new del">
        <pc:chgData name="Anna Garrett" userId="be4be6db-7ea0-41f6-98ba-4a40bca83ad6" providerId="ADAL" clId="{09D59675-A0E9-4EC7-8C7C-DE5CB36DB0E8}" dt="2022-09-06T18:35:07.233" v="63" actId="47"/>
        <pc:sldMkLst>
          <pc:docMk/>
          <pc:sldMk cId="363014636" sldId="259"/>
        </pc:sldMkLst>
      </pc:sldChg>
      <pc:sldChg chg="modSp add mod setBg modClrScheme modAnim chgLayout">
        <pc:chgData name="Anna Garrett" userId="be4be6db-7ea0-41f6-98ba-4a40bca83ad6" providerId="ADAL" clId="{09D59675-A0E9-4EC7-8C7C-DE5CB36DB0E8}" dt="2022-09-06T18:46:34.842" v="762" actId="20577"/>
        <pc:sldMkLst>
          <pc:docMk/>
          <pc:sldMk cId="1807563678" sldId="259"/>
        </pc:sldMkLst>
        <pc:spChg chg="mod ord">
          <ac:chgData name="Anna Garrett" userId="be4be6db-7ea0-41f6-98ba-4a40bca83ad6" providerId="ADAL" clId="{09D59675-A0E9-4EC7-8C7C-DE5CB36DB0E8}" dt="2022-09-06T18:46:34.842" v="762" actId="20577"/>
          <ac:spMkLst>
            <pc:docMk/>
            <pc:sldMk cId="1807563678" sldId="259"/>
            <ac:spMk id="2" creationId="{A3A867AA-815B-3756-254D-3A6A4B37C434}"/>
          </ac:spMkLst>
        </pc:spChg>
        <pc:spChg chg="mod ord">
          <ac:chgData name="Anna Garrett" userId="be4be6db-7ea0-41f6-98ba-4a40bca83ad6" providerId="ADAL" clId="{09D59675-A0E9-4EC7-8C7C-DE5CB36DB0E8}" dt="2022-09-06T18:39:06.249" v="89" actId="113"/>
          <ac:spMkLst>
            <pc:docMk/>
            <pc:sldMk cId="1807563678" sldId="259"/>
            <ac:spMk id="3" creationId="{F1241499-3A1F-9BD4-8627-22284D78DC90}"/>
          </ac:spMkLst>
        </pc:spChg>
      </pc:sldChg>
      <pc:sldChg chg="new del">
        <pc:chgData name="Anna Garrett" userId="be4be6db-7ea0-41f6-98ba-4a40bca83ad6" providerId="ADAL" clId="{09D59675-A0E9-4EC7-8C7C-DE5CB36DB0E8}" dt="2022-09-06T18:36:32.351" v="66" actId="47"/>
        <pc:sldMkLst>
          <pc:docMk/>
          <pc:sldMk cId="1993708981" sldId="259"/>
        </pc:sldMkLst>
      </pc:sldChg>
      <pc:sldChg chg="modSp new del mod">
        <pc:chgData name="Anna Garrett" userId="be4be6db-7ea0-41f6-98ba-4a40bca83ad6" providerId="ADAL" clId="{09D59675-A0E9-4EC7-8C7C-DE5CB36DB0E8}" dt="2022-09-06T18:46:03.798" v="742" actId="47"/>
        <pc:sldMkLst>
          <pc:docMk/>
          <pc:sldMk cId="2982723272" sldId="260"/>
        </pc:sldMkLst>
        <pc:spChg chg="mod">
          <ac:chgData name="Anna Garrett" userId="be4be6db-7ea0-41f6-98ba-4a40bca83ad6" providerId="ADAL" clId="{09D59675-A0E9-4EC7-8C7C-DE5CB36DB0E8}" dt="2022-09-06T18:40:48.598" v="177" actId="20577"/>
          <ac:spMkLst>
            <pc:docMk/>
            <pc:sldMk cId="2982723272" sldId="260"/>
            <ac:spMk id="2" creationId="{C30F21B5-8CC9-4EF7-1023-129FF75DE790}"/>
          </ac:spMkLst>
        </pc:spChg>
        <pc:spChg chg="mod">
          <ac:chgData name="Anna Garrett" userId="be4be6db-7ea0-41f6-98ba-4a40bca83ad6" providerId="ADAL" clId="{09D59675-A0E9-4EC7-8C7C-DE5CB36DB0E8}" dt="2022-09-06T18:41:05.126" v="179" actId="12"/>
          <ac:spMkLst>
            <pc:docMk/>
            <pc:sldMk cId="2982723272" sldId="260"/>
            <ac:spMk id="3" creationId="{A6336267-540D-215C-960E-CFA36224770E}"/>
          </ac:spMkLst>
        </pc:spChg>
      </pc:sldChg>
      <pc:sldChg chg="modSp add mod ord modAnim">
        <pc:chgData name="Anna Garrett" userId="be4be6db-7ea0-41f6-98ba-4a40bca83ad6" providerId="ADAL" clId="{09D59675-A0E9-4EC7-8C7C-DE5CB36DB0E8}" dt="2022-09-06T19:04:22.487" v="1024" actId="20577"/>
        <pc:sldMkLst>
          <pc:docMk/>
          <pc:sldMk cId="84326904" sldId="261"/>
        </pc:sldMkLst>
        <pc:spChg chg="mod">
          <ac:chgData name="Anna Garrett" userId="be4be6db-7ea0-41f6-98ba-4a40bca83ad6" providerId="ADAL" clId="{09D59675-A0E9-4EC7-8C7C-DE5CB36DB0E8}" dt="2022-09-06T19:04:22.487" v="1024" actId="20577"/>
          <ac:spMkLst>
            <pc:docMk/>
            <pc:sldMk cId="84326904" sldId="261"/>
            <ac:spMk id="2" creationId="{C30F21B5-8CC9-4EF7-1023-129FF75DE790}"/>
          </ac:spMkLst>
        </pc:spChg>
        <pc:spChg chg="mod">
          <ac:chgData name="Anna Garrett" userId="be4be6db-7ea0-41f6-98ba-4a40bca83ad6" providerId="ADAL" clId="{09D59675-A0E9-4EC7-8C7C-DE5CB36DB0E8}" dt="2022-09-06T18:45:42.415" v="741" actId="2710"/>
          <ac:spMkLst>
            <pc:docMk/>
            <pc:sldMk cId="84326904" sldId="261"/>
            <ac:spMk id="3" creationId="{A6336267-540D-215C-960E-CFA36224770E}"/>
          </ac:spMkLst>
        </pc:spChg>
      </pc:sldChg>
      <pc:sldChg chg="addSp delSp modSp new mod chgLayout">
        <pc:chgData name="Anna Garrett" userId="be4be6db-7ea0-41f6-98ba-4a40bca83ad6" providerId="ADAL" clId="{09D59675-A0E9-4EC7-8C7C-DE5CB36DB0E8}" dt="2022-09-06T19:04:32.350" v="1026" actId="113"/>
        <pc:sldMkLst>
          <pc:docMk/>
          <pc:sldMk cId="540021570" sldId="262"/>
        </pc:sldMkLst>
        <pc:spChg chg="del">
          <ac:chgData name="Anna Garrett" userId="be4be6db-7ea0-41f6-98ba-4a40bca83ad6" providerId="ADAL" clId="{09D59675-A0E9-4EC7-8C7C-DE5CB36DB0E8}" dt="2022-09-06T18:46:20.603" v="744" actId="700"/>
          <ac:spMkLst>
            <pc:docMk/>
            <pc:sldMk cId="540021570" sldId="262"/>
            <ac:spMk id="2" creationId="{8DB3E8DC-8931-DCED-8F9D-14D51B7B504E}"/>
          </ac:spMkLst>
        </pc:spChg>
        <pc:spChg chg="del">
          <ac:chgData name="Anna Garrett" userId="be4be6db-7ea0-41f6-98ba-4a40bca83ad6" providerId="ADAL" clId="{09D59675-A0E9-4EC7-8C7C-DE5CB36DB0E8}" dt="2022-09-06T18:46:20.603" v="744" actId="700"/>
          <ac:spMkLst>
            <pc:docMk/>
            <pc:sldMk cId="540021570" sldId="262"/>
            <ac:spMk id="3" creationId="{B3EA65D4-A9E7-A54D-A620-E3A3CD9CF6AE}"/>
          </ac:spMkLst>
        </pc:spChg>
        <pc:spChg chg="add mod ord">
          <ac:chgData name="Anna Garrett" userId="be4be6db-7ea0-41f6-98ba-4a40bca83ad6" providerId="ADAL" clId="{09D59675-A0E9-4EC7-8C7C-DE5CB36DB0E8}" dt="2022-09-06T18:46:47.847" v="774" actId="207"/>
          <ac:spMkLst>
            <pc:docMk/>
            <pc:sldMk cId="540021570" sldId="262"/>
            <ac:spMk id="4" creationId="{9F5A24CE-3650-D9F2-42F1-EAF9AFE75A30}"/>
          </ac:spMkLst>
        </pc:spChg>
        <pc:spChg chg="add mod ord">
          <ac:chgData name="Anna Garrett" userId="be4be6db-7ea0-41f6-98ba-4a40bca83ad6" providerId="ADAL" clId="{09D59675-A0E9-4EC7-8C7C-DE5CB36DB0E8}" dt="2022-09-06T19:04:32.350" v="1026" actId="113"/>
          <ac:spMkLst>
            <pc:docMk/>
            <pc:sldMk cId="540021570" sldId="262"/>
            <ac:spMk id="5" creationId="{F0F6A916-AF7E-3D92-0AFD-4E543A465DE2}"/>
          </ac:spMkLst>
        </pc:spChg>
      </pc:sldChg>
      <pc:sldChg chg="addSp delSp modSp new mod">
        <pc:chgData name="Anna Garrett" userId="be4be6db-7ea0-41f6-98ba-4a40bca83ad6" providerId="ADAL" clId="{09D59675-A0E9-4EC7-8C7C-DE5CB36DB0E8}" dt="2022-09-06T18:54:07.283" v="920" actId="478"/>
        <pc:sldMkLst>
          <pc:docMk/>
          <pc:sldMk cId="2598002619" sldId="263"/>
        </pc:sldMkLst>
        <pc:spChg chg="del">
          <ac:chgData name="Anna Garrett" userId="be4be6db-7ea0-41f6-98ba-4a40bca83ad6" providerId="ADAL" clId="{09D59675-A0E9-4EC7-8C7C-DE5CB36DB0E8}" dt="2022-09-06T18:54:06.451" v="919" actId="478"/>
          <ac:spMkLst>
            <pc:docMk/>
            <pc:sldMk cId="2598002619" sldId="263"/>
            <ac:spMk id="2" creationId="{34CDE965-B849-1A12-58D6-51A7766CE6C4}"/>
          </ac:spMkLst>
        </pc:spChg>
        <pc:spChg chg="del">
          <ac:chgData name="Anna Garrett" userId="be4be6db-7ea0-41f6-98ba-4a40bca83ad6" providerId="ADAL" clId="{09D59675-A0E9-4EC7-8C7C-DE5CB36DB0E8}" dt="2022-09-06T18:54:07.283" v="920" actId="478"/>
          <ac:spMkLst>
            <pc:docMk/>
            <pc:sldMk cId="2598002619" sldId="263"/>
            <ac:spMk id="3" creationId="{17473BAF-DEE9-372A-5B62-3F8293D9FDC4}"/>
          </ac:spMkLst>
        </pc:spChg>
        <pc:spChg chg="add mod">
          <ac:chgData name="Anna Garrett" userId="be4be6db-7ea0-41f6-98ba-4a40bca83ad6" providerId="ADAL" clId="{09D59675-A0E9-4EC7-8C7C-DE5CB36DB0E8}" dt="2022-09-06T18:52:19.143" v="896" actId="1076"/>
          <ac:spMkLst>
            <pc:docMk/>
            <pc:sldMk cId="2598002619" sldId="263"/>
            <ac:spMk id="6" creationId="{243BD33E-BA40-85D4-4E5F-E2E0DBEBCECD}"/>
          </ac:spMkLst>
        </pc:spChg>
        <pc:spChg chg="add mod">
          <ac:chgData name="Anna Garrett" userId="be4be6db-7ea0-41f6-98ba-4a40bca83ad6" providerId="ADAL" clId="{09D59675-A0E9-4EC7-8C7C-DE5CB36DB0E8}" dt="2022-09-06T18:52:28.286" v="898" actId="1076"/>
          <ac:spMkLst>
            <pc:docMk/>
            <pc:sldMk cId="2598002619" sldId="263"/>
            <ac:spMk id="7" creationId="{879E8145-455D-422C-D1F0-CB6EE25DC9AC}"/>
          </ac:spMkLst>
        </pc:spChg>
        <pc:picChg chg="add mod">
          <ac:chgData name="Anna Garrett" userId="be4be6db-7ea0-41f6-98ba-4a40bca83ad6" providerId="ADAL" clId="{09D59675-A0E9-4EC7-8C7C-DE5CB36DB0E8}" dt="2022-09-06T18:52:10.639" v="895" actId="1076"/>
          <ac:picMkLst>
            <pc:docMk/>
            <pc:sldMk cId="2598002619" sldId="263"/>
            <ac:picMk id="5" creationId="{996E5F71-20A0-1347-5468-F839D7A6658A}"/>
          </ac:picMkLst>
        </pc:picChg>
      </pc:sldChg>
      <pc:sldChg chg="addSp delSp modSp new mod">
        <pc:chgData name="Anna Garrett" userId="be4be6db-7ea0-41f6-98ba-4a40bca83ad6" providerId="ADAL" clId="{09D59675-A0E9-4EC7-8C7C-DE5CB36DB0E8}" dt="2022-09-06T18:53:58.164" v="916" actId="478"/>
        <pc:sldMkLst>
          <pc:docMk/>
          <pc:sldMk cId="3707457542" sldId="264"/>
        </pc:sldMkLst>
        <pc:spChg chg="del">
          <ac:chgData name="Anna Garrett" userId="be4be6db-7ea0-41f6-98ba-4a40bca83ad6" providerId="ADAL" clId="{09D59675-A0E9-4EC7-8C7C-DE5CB36DB0E8}" dt="2022-09-06T18:53:56.880" v="915" actId="478"/>
          <ac:spMkLst>
            <pc:docMk/>
            <pc:sldMk cId="3707457542" sldId="264"/>
            <ac:spMk id="2" creationId="{50FB3D6C-B538-8946-812D-37AD0A2A456C}"/>
          </ac:spMkLst>
        </pc:spChg>
        <pc:spChg chg="del mod">
          <ac:chgData name="Anna Garrett" userId="be4be6db-7ea0-41f6-98ba-4a40bca83ad6" providerId="ADAL" clId="{09D59675-A0E9-4EC7-8C7C-DE5CB36DB0E8}" dt="2022-09-06T18:53:58.164" v="916" actId="478"/>
          <ac:spMkLst>
            <pc:docMk/>
            <pc:sldMk cId="3707457542" sldId="264"/>
            <ac:spMk id="3" creationId="{6CA8E8CB-6772-4322-A95F-5480220BA05B}"/>
          </ac:spMkLst>
        </pc:spChg>
        <pc:spChg chg="add del mod">
          <ac:chgData name="Anna Garrett" userId="be4be6db-7ea0-41f6-98ba-4a40bca83ad6" providerId="ADAL" clId="{09D59675-A0E9-4EC7-8C7C-DE5CB36DB0E8}" dt="2022-09-06T18:53:40.047" v="911" actId="478"/>
          <ac:spMkLst>
            <pc:docMk/>
            <pc:sldMk cId="3707457542" sldId="264"/>
            <ac:spMk id="6" creationId="{FE2153E9-5136-0496-7223-4189842180F3}"/>
          </ac:spMkLst>
        </pc:spChg>
        <pc:spChg chg="add mod">
          <ac:chgData name="Anna Garrett" userId="be4be6db-7ea0-41f6-98ba-4a40bca83ad6" providerId="ADAL" clId="{09D59675-A0E9-4EC7-8C7C-DE5CB36DB0E8}" dt="2022-09-06T18:53:01.167" v="903" actId="1076"/>
          <ac:spMkLst>
            <pc:docMk/>
            <pc:sldMk cId="3707457542" sldId="264"/>
            <ac:spMk id="7" creationId="{4788FCA6-14D0-805B-A89A-7F195A5917B9}"/>
          </ac:spMkLst>
        </pc:spChg>
        <pc:spChg chg="add mod">
          <ac:chgData name="Anna Garrett" userId="be4be6db-7ea0-41f6-98ba-4a40bca83ad6" providerId="ADAL" clId="{09D59675-A0E9-4EC7-8C7C-DE5CB36DB0E8}" dt="2022-09-06T18:53:07.320" v="905" actId="1076"/>
          <ac:spMkLst>
            <pc:docMk/>
            <pc:sldMk cId="3707457542" sldId="264"/>
            <ac:spMk id="8" creationId="{65902A88-899C-99AD-C714-92088719588A}"/>
          </ac:spMkLst>
        </pc:spChg>
        <pc:spChg chg="add mod">
          <ac:chgData name="Anna Garrett" userId="be4be6db-7ea0-41f6-98ba-4a40bca83ad6" providerId="ADAL" clId="{09D59675-A0E9-4EC7-8C7C-DE5CB36DB0E8}" dt="2022-09-06T18:53:46.964" v="913" actId="1076"/>
          <ac:spMkLst>
            <pc:docMk/>
            <pc:sldMk cId="3707457542" sldId="264"/>
            <ac:spMk id="9" creationId="{C2D88DB4-E8DE-9FC5-246B-F96C5CEE8C40}"/>
          </ac:spMkLst>
        </pc:spChg>
        <pc:picChg chg="add mod">
          <ac:chgData name="Anna Garrett" userId="be4be6db-7ea0-41f6-98ba-4a40bca83ad6" providerId="ADAL" clId="{09D59675-A0E9-4EC7-8C7C-DE5CB36DB0E8}" dt="2022-09-06T18:53:28.298" v="909" actId="1076"/>
          <ac:picMkLst>
            <pc:docMk/>
            <pc:sldMk cId="3707457542" sldId="264"/>
            <ac:picMk id="5" creationId="{C9B83917-364B-62D4-026F-A18297C89B06}"/>
          </ac:picMkLst>
        </pc:picChg>
      </pc:sldChg>
      <pc:sldChg chg="addSp delSp modSp new mod ord">
        <pc:chgData name="Anna Garrett" userId="be4be6db-7ea0-41f6-98ba-4a40bca83ad6" providerId="ADAL" clId="{09D59675-A0E9-4EC7-8C7C-DE5CB36DB0E8}" dt="2022-09-06T18:54:03.764" v="918" actId="478"/>
        <pc:sldMkLst>
          <pc:docMk/>
          <pc:sldMk cId="2268037101" sldId="265"/>
        </pc:sldMkLst>
        <pc:spChg chg="del">
          <ac:chgData name="Anna Garrett" userId="be4be6db-7ea0-41f6-98ba-4a40bca83ad6" providerId="ADAL" clId="{09D59675-A0E9-4EC7-8C7C-DE5CB36DB0E8}" dt="2022-09-06T18:54:02.730" v="917" actId="478"/>
          <ac:spMkLst>
            <pc:docMk/>
            <pc:sldMk cId="2268037101" sldId="265"/>
            <ac:spMk id="2" creationId="{D2ECFBD2-80C0-AE1A-A16E-0D82D46B9384}"/>
          </ac:spMkLst>
        </pc:spChg>
        <pc:spChg chg="del">
          <ac:chgData name="Anna Garrett" userId="be4be6db-7ea0-41f6-98ba-4a40bca83ad6" providerId="ADAL" clId="{09D59675-A0E9-4EC7-8C7C-DE5CB36DB0E8}" dt="2022-09-06T18:54:03.764" v="918" actId="478"/>
          <ac:spMkLst>
            <pc:docMk/>
            <pc:sldMk cId="2268037101" sldId="265"/>
            <ac:spMk id="3" creationId="{595A685D-6163-018F-C3E8-5342188049AA}"/>
          </ac:spMkLst>
        </pc:spChg>
        <pc:picChg chg="add mod">
          <ac:chgData name="Anna Garrett" userId="be4be6db-7ea0-41f6-98ba-4a40bca83ad6" providerId="ADAL" clId="{09D59675-A0E9-4EC7-8C7C-DE5CB36DB0E8}" dt="2022-09-06T18:51:08.604" v="875" actId="1076"/>
          <ac:picMkLst>
            <pc:docMk/>
            <pc:sldMk cId="2268037101" sldId="265"/>
            <ac:picMk id="5" creationId="{2B123048-E06B-9AFB-1C78-7FAAB2FDA153}"/>
          </ac:picMkLst>
        </pc:picChg>
      </pc:sldChg>
      <pc:sldChg chg="addSp delSp modSp new mod modNotesTx">
        <pc:chgData name="Anna Garrett" userId="be4be6db-7ea0-41f6-98ba-4a40bca83ad6" providerId="ADAL" clId="{09D59675-A0E9-4EC7-8C7C-DE5CB36DB0E8}" dt="2022-09-06T19:03:14.381" v="1014" actId="9405"/>
        <pc:sldMkLst>
          <pc:docMk/>
          <pc:sldMk cId="1040006238" sldId="266"/>
        </pc:sldMkLst>
        <pc:spChg chg="mod">
          <ac:chgData name="Anna Garrett" userId="be4be6db-7ea0-41f6-98ba-4a40bca83ad6" providerId="ADAL" clId="{09D59675-A0E9-4EC7-8C7C-DE5CB36DB0E8}" dt="2022-09-06T18:59:39.680" v="959" actId="20577"/>
          <ac:spMkLst>
            <pc:docMk/>
            <pc:sldMk cId="1040006238" sldId="266"/>
            <ac:spMk id="2" creationId="{F463F44D-FA50-6EA3-AF8A-A0D4E1193DC5}"/>
          </ac:spMkLst>
        </pc:spChg>
        <pc:spChg chg="del mod">
          <ac:chgData name="Anna Garrett" userId="be4be6db-7ea0-41f6-98ba-4a40bca83ad6" providerId="ADAL" clId="{09D59675-A0E9-4EC7-8C7C-DE5CB36DB0E8}" dt="2022-09-06T18:58:19.779" v="949" actId="22"/>
          <ac:spMkLst>
            <pc:docMk/>
            <pc:sldMk cId="1040006238" sldId="266"/>
            <ac:spMk id="3" creationId="{66CE1037-CDF0-5D81-EC1D-39FA62DC07A4}"/>
          </ac:spMkLst>
        </pc:spChg>
        <pc:picChg chg="add mod ord">
          <ac:chgData name="Anna Garrett" userId="be4be6db-7ea0-41f6-98ba-4a40bca83ad6" providerId="ADAL" clId="{09D59675-A0E9-4EC7-8C7C-DE5CB36DB0E8}" dt="2022-09-06T18:58:53.905" v="955" actId="1076"/>
          <ac:picMkLst>
            <pc:docMk/>
            <pc:sldMk cId="1040006238" sldId="266"/>
            <ac:picMk id="5" creationId="{10E865B8-3F1C-2F2D-0274-ED10EBF3160C}"/>
          </ac:picMkLst>
        </pc:picChg>
        <pc:picChg chg="add mod modCrop">
          <ac:chgData name="Anna Garrett" userId="be4be6db-7ea0-41f6-98ba-4a40bca83ad6" providerId="ADAL" clId="{09D59675-A0E9-4EC7-8C7C-DE5CB36DB0E8}" dt="2022-09-06T19:01:21.766" v="966" actId="1076"/>
          <ac:picMkLst>
            <pc:docMk/>
            <pc:sldMk cId="1040006238" sldId="266"/>
            <ac:picMk id="7" creationId="{08A50028-6B5A-B2C8-FB6A-AC4D20B8BF34}"/>
          </ac:picMkLst>
        </pc:picChg>
        <pc:inkChg chg="add">
          <ac:chgData name="Anna Garrett" userId="be4be6db-7ea0-41f6-98ba-4a40bca83ad6" providerId="ADAL" clId="{09D59675-A0E9-4EC7-8C7C-DE5CB36DB0E8}" dt="2022-09-06T19:03:10.180" v="1012" actId="9405"/>
          <ac:inkMkLst>
            <pc:docMk/>
            <pc:sldMk cId="1040006238" sldId="266"/>
            <ac:inkMk id="8" creationId="{13075282-FB47-B577-704F-054C4BD533DB}"/>
          </ac:inkMkLst>
        </pc:inkChg>
        <pc:inkChg chg="add">
          <ac:chgData name="Anna Garrett" userId="be4be6db-7ea0-41f6-98ba-4a40bca83ad6" providerId="ADAL" clId="{09D59675-A0E9-4EC7-8C7C-DE5CB36DB0E8}" dt="2022-09-06T19:03:11.731" v="1013" actId="9405"/>
          <ac:inkMkLst>
            <pc:docMk/>
            <pc:sldMk cId="1040006238" sldId="266"/>
            <ac:inkMk id="9" creationId="{F30468EE-7EDB-143B-A41C-F6ABA6384FD2}"/>
          </ac:inkMkLst>
        </pc:inkChg>
        <pc:inkChg chg="add">
          <ac:chgData name="Anna Garrett" userId="be4be6db-7ea0-41f6-98ba-4a40bca83ad6" providerId="ADAL" clId="{09D59675-A0E9-4EC7-8C7C-DE5CB36DB0E8}" dt="2022-09-06T19:03:14.381" v="1014" actId="9405"/>
          <ac:inkMkLst>
            <pc:docMk/>
            <pc:sldMk cId="1040006238" sldId="266"/>
            <ac:inkMk id="10" creationId="{273B317B-2B2E-45F9-BC8B-005DEF12EF3B}"/>
          </ac:inkMkLst>
        </pc:inkChg>
      </pc:sldChg>
      <pc:sldChg chg="modSp new mod ord modNotesTx">
        <pc:chgData name="Anna Garrett" userId="be4be6db-7ea0-41f6-98ba-4a40bca83ad6" providerId="ADAL" clId="{09D59675-A0E9-4EC7-8C7C-DE5CB36DB0E8}" dt="2022-09-08T13:59:59.646" v="1114"/>
        <pc:sldMkLst>
          <pc:docMk/>
          <pc:sldMk cId="4275164663" sldId="267"/>
        </pc:sldMkLst>
        <pc:spChg chg="mod">
          <ac:chgData name="Anna Garrett" userId="be4be6db-7ea0-41f6-98ba-4a40bca83ad6" providerId="ADAL" clId="{09D59675-A0E9-4EC7-8C7C-DE5CB36DB0E8}" dt="2022-09-08T13:57:18.493" v="1051" actId="207"/>
          <ac:spMkLst>
            <pc:docMk/>
            <pc:sldMk cId="4275164663" sldId="267"/>
            <ac:spMk id="2" creationId="{CF0DE685-7985-3AD0-634A-DD6E12858521}"/>
          </ac:spMkLst>
        </pc:spChg>
        <pc:spChg chg="mod">
          <ac:chgData name="Anna Garrett" userId="be4be6db-7ea0-41f6-98ba-4a40bca83ad6" providerId="ADAL" clId="{09D59675-A0E9-4EC7-8C7C-DE5CB36DB0E8}" dt="2022-09-08T13:59:16.248" v="1112" actId="113"/>
          <ac:spMkLst>
            <pc:docMk/>
            <pc:sldMk cId="4275164663" sldId="267"/>
            <ac:spMk id="3" creationId="{B5B2B5C4-7AB4-BAD5-750F-17E5A00DAD8C}"/>
          </ac:spMkLst>
        </pc:spChg>
      </pc:sldChg>
      <pc:sldChg chg="modSp add mod">
        <pc:chgData name="Anna Garrett" userId="be4be6db-7ea0-41f6-98ba-4a40bca83ad6" providerId="ADAL" clId="{09D59675-A0E9-4EC7-8C7C-DE5CB36DB0E8}" dt="2022-09-08T14:12:10.714" v="1770" actId="20577"/>
        <pc:sldMkLst>
          <pc:docMk/>
          <pc:sldMk cId="442587254" sldId="268"/>
        </pc:sldMkLst>
        <pc:spChg chg="mod">
          <ac:chgData name="Anna Garrett" userId="be4be6db-7ea0-41f6-98ba-4a40bca83ad6" providerId="ADAL" clId="{09D59675-A0E9-4EC7-8C7C-DE5CB36DB0E8}" dt="2022-09-08T14:12:10.714" v="1770" actId="20577"/>
          <ac:spMkLst>
            <pc:docMk/>
            <pc:sldMk cId="442587254" sldId="268"/>
            <ac:spMk id="2" creationId="{CF0DE685-7985-3AD0-634A-DD6E12858521}"/>
          </ac:spMkLst>
        </pc:spChg>
        <pc:spChg chg="mod">
          <ac:chgData name="Anna Garrett" userId="be4be6db-7ea0-41f6-98ba-4a40bca83ad6" providerId="ADAL" clId="{09D59675-A0E9-4EC7-8C7C-DE5CB36DB0E8}" dt="2022-09-08T14:09:23.906" v="1736" actId="113"/>
          <ac:spMkLst>
            <pc:docMk/>
            <pc:sldMk cId="442587254" sldId="268"/>
            <ac:spMk id="3" creationId="{B5B2B5C4-7AB4-BAD5-750F-17E5A00DAD8C}"/>
          </ac:spMkLst>
        </pc:spChg>
      </pc:sldChg>
      <pc:sldChg chg="addSp modSp new mod ord modNotesTx">
        <pc:chgData name="Anna Garrett" userId="be4be6db-7ea0-41f6-98ba-4a40bca83ad6" providerId="ADAL" clId="{09D59675-A0E9-4EC7-8C7C-DE5CB36DB0E8}" dt="2022-09-08T14:15:12.394" v="1901" actId="12"/>
        <pc:sldMkLst>
          <pc:docMk/>
          <pc:sldMk cId="2253027035" sldId="269"/>
        </pc:sldMkLst>
        <pc:spChg chg="mod">
          <ac:chgData name="Anna Garrett" userId="be4be6db-7ea0-41f6-98ba-4a40bca83ad6" providerId="ADAL" clId="{09D59675-A0E9-4EC7-8C7C-DE5CB36DB0E8}" dt="2022-09-08T14:15:05.641" v="1900" actId="20577"/>
          <ac:spMkLst>
            <pc:docMk/>
            <pc:sldMk cId="2253027035" sldId="269"/>
            <ac:spMk id="2" creationId="{696EBC0E-EF5E-7333-A2A0-E00214CC9E24}"/>
          </ac:spMkLst>
        </pc:spChg>
        <pc:spChg chg="mod">
          <ac:chgData name="Anna Garrett" userId="be4be6db-7ea0-41f6-98ba-4a40bca83ad6" providerId="ADAL" clId="{09D59675-A0E9-4EC7-8C7C-DE5CB36DB0E8}" dt="2022-09-08T14:15:12.394" v="1901" actId="12"/>
          <ac:spMkLst>
            <pc:docMk/>
            <pc:sldMk cId="2253027035" sldId="269"/>
            <ac:spMk id="3" creationId="{88691F1A-AE8B-6E8B-65E1-3C7A78BA0405}"/>
          </ac:spMkLst>
        </pc:spChg>
        <pc:picChg chg="add mod">
          <ac:chgData name="Anna Garrett" userId="be4be6db-7ea0-41f6-98ba-4a40bca83ad6" providerId="ADAL" clId="{09D59675-A0E9-4EC7-8C7C-DE5CB36DB0E8}" dt="2022-09-08T14:14:53.138" v="1885" actId="1076"/>
          <ac:picMkLst>
            <pc:docMk/>
            <pc:sldMk cId="2253027035" sldId="269"/>
            <ac:picMk id="5" creationId="{49349763-EE28-B81B-EE5B-8700DF6203C5}"/>
          </ac:picMkLst>
        </pc:picChg>
      </pc:sldChg>
      <pc:sldChg chg="addSp modSp new mod">
        <pc:chgData name="Anna Garrett" userId="be4be6db-7ea0-41f6-98ba-4a40bca83ad6" providerId="ADAL" clId="{09D59675-A0E9-4EC7-8C7C-DE5CB36DB0E8}" dt="2022-09-08T15:32:06.390" v="1935" actId="1076"/>
        <pc:sldMkLst>
          <pc:docMk/>
          <pc:sldMk cId="1965228470" sldId="270"/>
        </pc:sldMkLst>
        <pc:spChg chg="mod">
          <ac:chgData name="Anna Garrett" userId="be4be6db-7ea0-41f6-98ba-4a40bca83ad6" providerId="ADAL" clId="{09D59675-A0E9-4EC7-8C7C-DE5CB36DB0E8}" dt="2022-09-08T15:32:01.020" v="1934" actId="20577"/>
          <ac:spMkLst>
            <pc:docMk/>
            <pc:sldMk cId="1965228470" sldId="270"/>
            <ac:spMk id="2" creationId="{6C760DC5-8CAD-FC01-A61D-4718E3A03F91}"/>
          </ac:spMkLst>
        </pc:spChg>
        <pc:picChg chg="add mod modCrop">
          <ac:chgData name="Anna Garrett" userId="be4be6db-7ea0-41f6-98ba-4a40bca83ad6" providerId="ADAL" clId="{09D59675-A0E9-4EC7-8C7C-DE5CB36DB0E8}" dt="2022-09-08T15:32:06.390" v="1935" actId="1076"/>
          <ac:picMkLst>
            <pc:docMk/>
            <pc:sldMk cId="1965228470" sldId="270"/>
            <ac:picMk id="5" creationId="{A87C5A4D-2139-7887-D983-2975C3FF2473}"/>
          </ac:picMkLst>
        </pc:picChg>
      </pc:sldChg>
      <pc:sldChg chg="modSp new mod ord">
        <pc:chgData name="Anna Garrett" userId="be4be6db-7ea0-41f6-98ba-4a40bca83ad6" providerId="ADAL" clId="{09D59675-A0E9-4EC7-8C7C-DE5CB36DB0E8}" dt="2022-09-09T14:04:42.478" v="3186"/>
        <pc:sldMkLst>
          <pc:docMk/>
          <pc:sldMk cId="592214372" sldId="271"/>
        </pc:sldMkLst>
        <pc:spChg chg="mod">
          <ac:chgData name="Anna Garrett" userId="be4be6db-7ea0-41f6-98ba-4a40bca83ad6" providerId="ADAL" clId="{09D59675-A0E9-4EC7-8C7C-DE5CB36DB0E8}" dt="2022-09-08T15:32:44.841" v="1959" actId="20577"/>
          <ac:spMkLst>
            <pc:docMk/>
            <pc:sldMk cId="592214372" sldId="271"/>
            <ac:spMk id="2" creationId="{79127307-0280-D932-5829-487A8F6D0342}"/>
          </ac:spMkLst>
        </pc:spChg>
        <pc:spChg chg="mod">
          <ac:chgData name="Anna Garrett" userId="be4be6db-7ea0-41f6-98ba-4a40bca83ad6" providerId="ADAL" clId="{09D59675-A0E9-4EC7-8C7C-DE5CB36DB0E8}" dt="2022-09-09T14:04:26.220" v="3184" actId="20577"/>
          <ac:spMkLst>
            <pc:docMk/>
            <pc:sldMk cId="592214372" sldId="271"/>
            <ac:spMk id="3" creationId="{F5C7EB69-A068-8E18-2F7B-4ED36E7292DC}"/>
          </ac:spMkLst>
        </pc:spChg>
      </pc:sldChg>
      <pc:sldChg chg="modSp new mod ord modAnim modNotesTx">
        <pc:chgData name="Anna Garrett" userId="be4be6db-7ea0-41f6-98ba-4a40bca83ad6" providerId="ADAL" clId="{09D59675-A0E9-4EC7-8C7C-DE5CB36DB0E8}" dt="2022-09-09T14:02:45.827" v="3144"/>
        <pc:sldMkLst>
          <pc:docMk/>
          <pc:sldMk cId="4181207920" sldId="272"/>
        </pc:sldMkLst>
        <pc:spChg chg="mod">
          <ac:chgData name="Anna Garrett" userId="be4be6db-7ea0-41f6-98ba-4a40bca83ad6" providerId="ADAL" clId="{09D59675-A0E9-4EC7-8C7C-DE5CB36DB0E8}" dt="2022-09-08T18:40:35.523" v="2269" actId="207"/>
          <ac:spMkLst>
            <pc:docMk/>
            <pc:sldMk cId="4181207920" sldId="272"/>
            <ac:spMk id="2" creationId="{92809CBB-8D12-B0C3-3C46-F90D6D062C05}"/>
          </ac:spMkLst>
        </pc:spChg>
        <pc:spChg chg="mod">
          <ac:chgData name="Anna Garrett" userId="be4be6db-7ea0-41f6-98ba-4a40bca83ad6" providerId="ADAL" clId="{09D59675-A0E9-4EC7-8C7C-DE5CB36DB0E8}" dt="2022-09-09T14:02:06.585" v="3141" actId="20577"/>
          <ac:spMkLst>
            <pc:docMk/>
            <pc:sldMk cId="4181207920" sldId="272"/>
            <ac:spMk id="3" creationId="{BAB52273-6E8A-5C85-FC0C-6C68A3F29770}"/>
          </ac:spMkLst>
        </pc:spChg>
      </pc:sldChg>
      <pc:sldChg chg="addSp modSp new mod ord">
        <pc:chgData name="Anna Garrett" userId="be4be6db-7ea0-41f6-98ba-4a40bca83ad6" providerId="ADAL" clId="{09D59675-A0E9-4EC7-8C7C-DE5CB36DB0E8}" dt="2022-09-08T18:49:46.352" v="2735" actId="1076"/>
        <pc:sldMkLst>
          <pc:docMk/>
          <pc:sldMk cId="1394511978" sldId="273"/>
        </pc:sldMkLst>
        <pc:picChg chg="add mod">
          <ac:chgData name="Anna Garrett" userId="be4be6db-7ea0-41f6-98ba-4a40bca83ad6" providerId="ADAL" clId="{09D59675-A0E9-4EC7-8C7C-DE5CB36DB0E8}" dt="2022-09-08T18:49:46.352" v="2735" actId="1076"/>
          <ac:picMkLst>
            <pc:docMk/>
            <pc:sldMk cId="1394511978" sldId="273"/>
            <ac:picMk id="5" creationId="{D81472E1-ECFB-8C06-A3D0-BB78E07A722B}"/>
          </ac:picMkLst>
        </pc:picChg>
      </pc:sldChg>
      <pc:sldChg chg="addSp modSp new mod">
        <pc:chgData name="Anna Garrett" userId="be4be6db-7ea0-41f6-98ba-4a40bca83ad6" providerId="ADAL" clId="{09D59675-A0E9-4EC7-8C7C-DE5CB36DB0E8}" dt="2022-09-08T18:50:25.373" v="2740" actId="14100"/>
        <pc:sldMkLst>
          <pc:docMk/>
          <pc:sldMk cId="2954288123" sldId="274"/>
        </pc:sldMkLst>
        <pc:picChg chg="add mod">
          <ac:chgData name="Anna Garrett" userId="be4be6db-7ea0-41f6-98ba-4a40bca83ad6" providerId="ADAL" clId="{09D59675-A0E9-4EC7-8C7C-DE5CB36DB0E8}" dt="2022-09-08T18:50:25.373" v="2740" actId="14100"/>
          <ac:picMkLst>
            <pc:docMk/>
            <pc:sldMk cId="2954288123" sldId="274"/>
            <ac:picMk id="5" creationId="{E61FAD4F-5B67-CFC2-39D2-E8233B4CE660}"/>
          </ac:picMkLst>
        </pc:picChg>
      </pc:sldChg>
      <pc:sldChg chg="addSp modSp new mod">
        <pc:chgData name="Anna Garrett" userId="be4be6db-7ea0-41f6-98ba-4a40bca83ad6" providerId="ADAL" clId="{09D59675-A0E9-4EC7-8C7C-DE5CB36DB0E8}" dt="2022-09-08T18:51:03.222" v="2744" actId="1076"/>
        <pc:sldMkLst>
          <pc:docMk/>
          <pc:sldMk cId="2938438020" sldId="275"/>
        </pc:sldMkLst>
        <pc:picChg chg="add mod">
          <ac:chgData name="Anna Garrett" userId="be4be6db-7ea0-41f6-98ba-4a40bca83ad6" providerId="ADAL" clId="{09D59675-A0E9-4EC7-8C7C-DE5CB36DB0E8}" dt="2022-09-08T18:51:03.222" v="2744" actId="1076"/>
          <ac:picMkLst>
            <pc:docMk/>
            <pc:sldMk cId="2938438020" sldId="275"/>
            <ac:picMk id="5" creationId="{FE0BDDE5-87CF-92A4-2B08-C8207358D833}"/>
          </ac:picMkLst>
        </pc:picChg>
      </pc:sldChg>
      <pc:sldChg chg="addSp modSp new mod">
        <pc:chgData name="Anna Garrett" userId="be4be6db-7ea0-41f6-98ba-4a40bca83ad6" providerId="ADAL" clId="{09D59675-A0E9-4EC7-8C7C-DE5CB36DB0E8}" dt="2022-09-08T18:52:19.363" v="2748" actId="1076"/>
        <pc:sldMkLst>
          <pc:docMk/>
          <pc:sldMk cId="2476835831" sldId="276"/>
        </pc:sldMkLst>
        <pc:picChg chg="add mod">
          <ac:chgData name="Anna Garrett" userId="be4be6db-7ea0-41f6-98ba-4a40bca83ad6" providerId="ADAL" clId="{09D59675-A0E9-4EC7-8C7C-DE5CB36DB0E8}" dt="2022-09-08T18:52:19.363" v="2748" actId="1076"/>
          <ac:picMkLst>
            <pc:docMk/>
            <pc:sldMk cId="2476835831" sldId="276"/>
            <ac:picMk id="5" creationId="{4566AF24-49F4-99F6-6A86-2DB9D48E6A13}"/>
          </ac:picMkLst>
        </pc:picChg>
      </pc:sldChg>
      <pc:sldChg chg="addSp modSp new mod">
        <pc:chgData name="Anna Garrett" userId="be4be6db-7ea0-41f6-98ba-4a40bca83ad6" providerId="ADAL" clId="{09D59675-A0E9-4EC7-8C7C-DE5CB36DB0E8}" dt="2022-09-08T18:52:56.919" v="2753" actId="14100"/>
        <pc:sldMkLst>
          <pc:docMk/>
          <pc:sldMk cId="1237737032" sldId="277"/>
        </pc:sldMkLst>
        <pc:picChg chg="add mod">
          <ac:chgData name="Anna Garrett" userId="be4be6db-7ea0-41f6-98ba-4a40bca83ad6" providerId="ADAL" clId="{09D59675-A0E9-4EC7-8C7C-DE5CB36DB0E8}" dt="2022-09-08T18:52:56.919" v="2753" actId="14100"/>
          <ac:picMkLst>
            <pc:docMk/>
            <pc:sldMk cId="1237737032" sldId="277"/>
            <ac:picMk id="5" creationId="{DCE5BED9-B23A-1F00-CFB3-5E7C73A85795}"/>
          </ac:picMkLst>
        </pc:picChg>
      </pc:sldChg>
      <pc:sldChg chg="addSp modSp new mod modNotesTx">
        <pc:chgData name="Anna Garrett" userId="be4be6db-7ea0-41f6-98ba-4a40bca83ad6" providerId="ADAL" clId="{09D59675-A0E9-4EC7-8C7C-DE5CB36DB0E8}" dt="2022-09-09T14:08:53.913" v="3290" actId="1076"/>
        <pc:sldMkLst>
          <pc:docMk/>
          <pc:sldMk cId="410381110" sldId="278"/>
        </pc:sldMkLst>
        <pc:spChg chg="mod">
          <ac:chgData name="Anna Garrett" userId="be4be6db-7ea0-41f6-98ba-4a40bca83ad6" providerId="ADAL" clId="{09D59675-A0E9-4EC7-8C7C-DE5CB36DB0E8}" dt="2022-09-09T14:08:50.377" v="3288" actId="20577"/>
          <ac:spMkLst>
            <pc:docMk/>
            <pc:sldMk cId="410381110" sldId="278"/>
            <ac:spMk id="2" creationId="{AF53D5FF-643E-4A68-10EB-854DFD9BE9F1}"/>
          </ac:spMkLst>
        </pc:spChg>
        <pc:picChg chg="add mod">
          <ac:chgData name="Anna Garrett" userId="be4be6db-7ea0-41f6-98ba-4a40bca83ad6" providerId="ADAL" clId="{09D59675-A0E9-4EC7-8C7C-DE5CB36DB0E8}" dt="2022-09-09T14:08:53.913" v="3290" actId="1076"/>
          <ac:picMkLst>
            <pc:docMk/>
            <pc:sldMk cId="410381110" sldId="278"/>
            <ac:picMk id="5" creationId="{D8FE79E3-2F27-BBEF-CCF5-052C3A5DF644}"/>
          </ac:picMkLst>
        </pc:picChg>
      </pc:sldChg>
      <pc:sldChg chg="modSp new mod">
        <pc:chgData name="Anna Garrett" userId="be4be6db-7ea0-41f6-98ba-4a40bca83ad6" providerId="ADAL" clId="{09D59675-A0E9-4EC7-8C7C-DE5CB36DB0E8}" dt="2022-09-09T14:29:05.952" v="3614" actId="20577"/>
        <pc:sldMkLst>
          <pc:docMk/>
          <pc:sldMk cId="3138860523" sldId="279"/>
        </pc:sldMkLst>
        <pc:spChg chg="mod">
          <ac:chgData name="Anna Garrett" userId="be4be6db-7ea0-41f6-98ba-4a40bca83ad6" providerId="ADAL" clId="{09D59675-A0E9-4EC7-8C7C-DE5CB36DB0E8}" dt="2022-09-09T14:10:09.717" v="3303" actId="207"/>
          <ac:spMkLst>
            <pc:docMk/>
            <pc:sldMk cId="3138860523" sldId="279"/>
            <ac:spMk id="2" creationId="{B4548FE1-27A4-F921-C395-91C19295BCCE}"/>
          </ac:spMkLst>
        </pc:spChg>
        <pc:spChg chg="mod">
          <ac:chgData name="Anna Garrett" userId="be4be6db-7ea0-41f6-98ba-4a40bca83ad6" providerId="ADAL" clId="{09D59675-A0E9-4EC7-8C7C-DE5CB36DB0E8}" dt="2022-09-09T14:29:05.952" v="3614" actId="20577"/>
          <ac:spMkLst>
            <pc:docMk/>
            <pc:sldMk cId="3138860523" sldId="279"/>
            <ac:spMk id="3" creationId="{0349F406-B66E-DB7D-B68B-38BDA0E94424}"/>
          </ac:spMkLst>
        </pc:spChg>
      </pc:sldChg>
      <pc:sldMasterChg chg="setBg modSldLayout">
        <pc:chgData name="Anna Garrett" userId="be4be6db-7ea0-41f6-98ba-4a40bca83ad6" providerId="ADAL" clId="{09D59675-A0E9-4EC7-8C7C-DE5CB36DB0E8}" dt="2022-09-06T18:39:37.932" v="91"/>
        <pc:sldMasterMkLst>
          <pc:docMk/>
          <pc:sldMasterMk cId="4220293403" sldId="2147483732"/>
        </pc:sldMasterMkLst>
        <pc:sldLayoutChg chg="setBg">
          <pc:chgData name="Anna Garrett" userId="be4be6db-7ea0-41f6-98ba-4a40bca83ad6" providerId="ADAL" clId="{09D59675-A0E9-4EC7-8C7C-DE5CB36DB0E8}" dt="2022-09-06T18:39:37.932" v="91"/>
          <pc:sldLayoutMkLst>
            <pc:docMk/>
            <pc:sldMasterMk cId="4220293403" sldId="2147483732"/>
            <pc:sldLayoutMk cId="3649543024" sldId="2147483733"/>
          </pc:sldLayoutMkLst>
        </pc:sldLayoutChg>
        <pc:sldLayoutChg chg="setBg">
          <pc:chgData name="Anna Garrett" userId="be4be6db-7ea0-41f6-98ba-4a40bca83ad6" providerId="ADAL" clId="{09D59675-A0E9-4EC7-8C7C-DE5CB36DB0E8}" dt="2022-09-06T18:39:37.932" v="91"/>
          <pc:sldLayoutMkLst>
            <pc:docMk/>
            <pc:sldMasterMk cId="4220293403" sldId="2147483732"/>
            <pc:sldLayoutMk cId="4083028655" sldId="2147483734"/>
          </pc:sldLayoutMkLst>
        </pc:sldLayoutChg>
        <pc:sldLayoutChg chg="setBg">
          <pc:chgData name="Anna Garrett" userId="be4be6db-7ea0-41f6-98ba-4a40bca83ad6" providerId="ADAL" clId="{09D59675-A0E9-4EC7-8C7C-DE5CB36DB0E8}" dt="2022-09-06T18:39:37.932" v="91"/>
          <pc:sldLayoutMkLst>
            <pc:docMk/>
            <pc:sldMasterMk cId="4220293403" sldId="2147483732"/>
            <pc:sldLayoutMk cId="2711617370" sldId="2147483735"/>
          </pc:sldLayoutMkLst>
        </pc:sldLayoutChg>
        <pc:sldLayoutChg chg="setBg">
          <pc:chgData name="Anna Garrett" userId="be4be6db-7ea0-41f6-98ba-4a40bca83ad6" providerId="ADAL" clId="{09D59675-A0E9-4EC7-8C7C-DE5CB36DB0E8}" dt="2022-09-06T18:39:37.932" v="91"/>
          <pc:sldLayoutMkLst>
            <pc:docMk/>
            <pc:sldMasterMk cId="4220293403" sldId="2147483732"/>
            <pc:sldLayoutMk cId="2909238075" sldId="2147483736"/>
          </pc:sldLayoutMkLst>
        </pc:sldLayoutChg>
        <pc:sldLayoutChg chg="setBg">
          <pc:chgData name="Anna Garrett" userId="be4be6db-7ea0-41f6-98ba-4a40bca83ad6" providerId="ADAL" clId="{09D59675-A0E9-4EC7-8C7C-DE5CB36DB0E8}" dt="2022-09-06T18:39:37.932" v="91"/>
          <pc:sldLayoutMkLst>
            <pc:docMk/>
            <pc:sldMasterMk cId="4220293403" sldId="2147483732"/>
            <pc:sldLayoutMk cId="522504056" sldId="2147483737"/>
          </pc:sldLayoutMkLst>
        </pc:sldLayoutChg>
        <pc:sldLayoutChg chg="setBg">
          <pc:chgData name="Anna Garrett" userId="be4be6db-7ea0-41f6-98ba-4a40bca83ad6" providerId="ADAL" clId="{09D59675-A0E9-4EC7-8C7C-DE5CB36DB0E8}" dt="2022-09-06T18:39:37.932" v="91"/>
          <pc:sldLayoutMkLst>
            <pc:docMk/>
            <pc:sldMasterMk cId="4220293403" sldId="2147483732"/>
            <pc:sldLayoutMk cId="3476947432" sldId="2147483738"/>
          </pc:sldLayoutMkLst>
        </pc:sldLayoutChg>
        <pc:sldLayoutChg chg="setBg">
          <pc:chgData name="Anna Garrett" userId="be4be6db-7ea0-41f6-98ba-4a40bca83ad6" providerId="ADAL" clId="{09D59675-A0E9-4EC7-8C7C-DE5CB36DB0E8}" dt="2022-09-06T18:39:37.932" v="91"/>
          <pc:sldLayoutMkLst>
            <pc:docMk/>
            <pc:sldMasterMk cId="4220293403" sldId="2147483732"/>
            <pc:sldLayoutMk cId="1129874959" sldId="2147483739"/>
          </pc:sldLayoutMkLst>
        </pc:sldLayoutChg>
        <pc:sldLayoutChg chg="setBg">
          <pc:chgData name="Anna Garrett" userId="be4be6db-7ea0-41f6-98ba-4a40bca83ad6" providerId="ADAL" clId="{09D59675-A0E9-4EC7-8C7C-DE5CB36DB0E8}" dt="2022-09-06T18:39:37.932" v="91"/>
          <pc:sldLayoutMkLst>
            <pc:docMk/>
            <pc:sldMasterMk cId="4220293403" sldId="2147483732"/>
            <pc:sldLayoutMk cId="1068875396" sldId="2147483740"/>
          </pc:sldLayoutMkLst>
        </pc:sldLayoutChg>
        <pc:sldLayoutChg chg="setBg">
          <pc:chgData name="Anna Garrett" userId="be4be6db-7ea0-41f6-98ba-4a40bca83ad6" providerId="ADAL" clId="{09D59675-A0E9-4EC7-8C7C-DE5CB36DB0E8}" dt="2022-09-06T18:39:37.932" v="91"/>
          <pc:sldLayoutMkLst>
            <pc:docMk/>
            <pc:sldMasterMk cId="4220293403" sldId="2147483732"/>
            <pc:sldLayoutMk cId="1093067185" sldId="2147483741"/>
          </pc:sldLayoutMkLst>
        </pc:sldLayoutChg>
        <pc:sldLayoutChg chg="setBg">
          <pc:chgData name="Anna Garrett" userId="be4be6db-7ea0-41f6-98ba-4a40bca83ad6" providerId="ADAL" clId="{09D59675-A0E9-4EC7-8C7C-DE5CB36DB0E8}" dt="2022-09-06T18:39:37.932" v="91"/>
          <pc:sldLayoutMkLst>
            <pc:docMk/>
            <pc:sldMasterMk cId="4220293403" sldId="2147483732"/>
            <pc:sldLayoutMk cId="2207381126" sldId="2147483742"/>
          </pc:sldLayoutMkLst>
        </pc:sldLayoutChg>
        <pc:sldLayoutChg chg="setBg">
          <pc:chgData name="Anna Garrett" userId="be4be6db-7ea0-41f6-98ba-4a40bca83ad6" providerId="ADAL" clId="{09D59675-A0E9-4EC7-8C7C-DE5CB36DB0E8}" dt="2022-09-06T18:39:37.932" v="91"/>
          <pc:sldLayoutMkLst>
            <pc:docMk/>
            <pc:sldMasterMk cId="4220293403" sldId="2147483732"/>
            <pc:sldLayoutMk cId="1672783323" sldId="2147483743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9-06T19:03:10.18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0,'236'0,"968"19,-1072-14,264 26,-363-26,43 8,106 4,369-17,-527 1,-1 1,33 8,30 3,85-12,30 2,-178 1,-5 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9-06T19:03:11.73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32,'337'-16,"-13"1,1556 16,-1855-1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9-06T19:03:14.38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31,'632'-15,"-47"0,1424 16,-1790 12,-30 0,902-8,-601-7,-210 17,-37-1,589-12,-422-3,-401 1,1 0,0 2,-1-1,1 1,13 4,-5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E3EC16-BC9B-49E1-B89E-0F17A7517455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DF61AF-CBC2-4FFE-B7C9-CB59233B2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832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https://www.cdc.gov/coronavirus/2019-ncov/vaccines/stay-up-to-date.html?s_cid=11706:cdc%20covid%20booster:sem.ga:p:RG:GM:gen:PTN:FY22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DF61AF-CBC2-4FFE-B7C9-CB59233B21D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358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https://www.cdc.gov/vaccines/acip/meetings/downloads/slides-2022-09-01/09-covid-hall-508.pdf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DF61AF-CBC2-4FFE-B7C9-CB59233B21D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173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https://www.cdc.gov/coronavirus/2019-ncov/vaccines/stay-up-to-date.html?s_cid=11706:cdc%20covid%20booster:sem.ga:p:RG:GM:gen:PTN:FY22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DF61AF-CBC2-4FFE-B7C9-CB59233B21D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2743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https://www.cdc.gov/poxvirus/monkeypox/interim-considerations/jynneos-vaccine.html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DF61AF-CBC2-4FFE-B7C9-CB59233B21D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7038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https://vaers.hhs.gov/reportevent.html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DF61AF-CBC2-4FFE-B7C9-CB59233B21D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9005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COCA Call Information: https://emergency.cdc.gov/coca/calls/2022/callinfo_091322.asp</a:t>
            </a:r>
          </a:p>
          <a:p>
            <a:r>
              <a:rPr lang="en-US" dirty="0"/>
              <a:t>NIHB Register: https://us02web.zoom.us/meeting/register/tZcsde2gqjsrG9ZZpqxiiDNxOLCYQhTq0C59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DF61AF-CBC2-4FFE-B7C9-CB59233B21D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847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A120F-2E2E-4DD8-A46C-4D82050A56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85C4F0-C346-4ECD-A58F-E5D0B66E9B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49543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47F5B-3DB9-4410-87B0-D51B99498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B8E7F-F7A8-42CD-8E1C-31777CA04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83028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35578-ED95-42AC-B25E-289DE47E6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0191CD-FAA2-441D-90B9-2D3304E566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1617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E868-488B-46A1-9F5E-DDD7BABDA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3299F4-B8AE-44D1-BEE1-393BF7A78C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C1612-A506-4700-8617-02DA244F3A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09238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D5F74-0451-4A48-9604-1ED9C4A32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71FC9A-724B-40EC-B29D-CE0157F2B2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2A7CDA-C498-43FD-89F9-9ABF3FE803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11F2AB-BD46-4F3F-8AC8-2AFF27A01E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79DC3F-585A-492C-A9BB-65867FD5F4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2504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51ADD-B849-45C0-9AB8-6AEBF6BD7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76947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9874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E0790-0767-41E9-9111-6FC4D9FE8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F26E5-A6A0-4E1B-A8B1-6A2E9500C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6EB8B2-A32F-4033-B391-5C0FC2944C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8875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5AD07-C192-4D0E-9970-187D9DEEC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E5304D-8FDC-47FE-A53A-CB1403506C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4A6A3E-3C11-43C6-80DB-2B39233C95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3067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29742-2D76-498E-AA90-1C3ED3F16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087427-75FF-490C-9486-199112C569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0738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9131B2-C4B9-4A35-8E4B-C09F3B1181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1B959F-0249-4EFC-9D12-18F3E742DD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2783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4CBC">
            <a:alpha val="42745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C400D6-9F2E-4CED-A61E-5254B2459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638DE1-20AE-4B32-BED1-9677A6D535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6C5B913-0094-4A6F-9685-04B2B2E6DBAD}"/>
              </a:ext>
            </a:extLst>
          </p:cNvPr>
          <p:cNvSpPr txBox="1">
            <a:spLocks/>
          </p:cNvSpPr>
          <p:nvPr/>
        </p:nvSpPr>
        <p:spPr>
          <a:xfrm>
            <a:off x="3763474" y="6311900"/>
            <a:ext cx="4665052" cy="3646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2400" b="1" i="1" kern="1200">
                <a:solidFill>
                  <a:srgbClr val="C81B2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Because there is Strength in Unity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5E9977-2DA8-47C0-AA13-9CA5A378CED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04159" y="5082993"/>
            <a:ext cx="1694835" cy="169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293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openxmlformats.org/officeDocument/2006/relationships/customXml" Target="../ink/ink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customXml" Target="../ink/ink1.xml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openxmlformats.org/officeDocument/2006/relationships/customXml" Target="../ink/ink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vaers.hhs.gov/reportevent.html" TargetMode="External"/><Relationship Id="rId3" Type="http://schemas.openxmlformats.org/officeDocument/2006/relationships/hyperlink" Target="https://www.cdc.gov/vaccines/acip/meetings/downloads/slides-2022-09-01/09-covid-hall-508.pdf" TargetMode="External"/><Relationship Id="rId7" Type="http://schemas.openxmlformats.org/officeDocument/2006/relationships/hyperlink" Target="https://www.cdc.gov/poxvirus/monkeypox/interim-considerations/jynneos-vaccine.html" TargetMode="External"/><Relationship Id="rId2" Type="http://schemas.openxmlformats.org/officeDocument/2006/relationships/hyperlink" Target="https://www.cdc.gov/vaccines/covid-19/clinical-considerations/interim-considerations-us-appendi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dc.gov/vaccines/acip/meetings/downloads/slides-2022-09-01/08-covid-oliver-508.pdf" TargetMode="External"/><Relationship Id="rId5" Type="http://schemas.openxmlformats.org/officeDocument/2006/relationships/hyperlink" Target="https://www.fda.gov/news-events/press-announcements/coronavirus-covid-19-update-fda-authorizes-moderna-pfizer-biontech-bivalent-covid-19-vaccines-use" TargetMode="External"/><Relationship Id="rId4" Type="http://schemas.openxmlformats.org/officeDocument/2006/relationships/hyperlink" Target="https://www.cdc.gov/coronavirus/2019-ncov/vaccines/stay-up-to-date.html?s_cid=11706:cdc%20covid%20booster:sem.ga:p:RG:GM:gen:PTN:FY2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867AA-815B-3756-254D-3A6A4B37C4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944CBC"/>
                </a:solidFill>
                <a:latin typeface="Arial Black" panose="020B0A04020102020204" pitchFamily="34" charset="0"/>
              </a:rPr>
              <a:t>Bivalent COVID-19 Boosters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241499-3A1F-9BD4-8627-22284D78DC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Anna Garrett</a:t>
            </a:r>
          </a:p>
          <a:p>
            <a:r>
              <a:rPr lang="en-US" dirty="0"/>
              <a:t>USET Staff Epidemiologist</a:t>
            </a:r>
          </a:p>
        </p:txBody>
      </p:sp>
    </p:spTree>
    <p:extLst>
      <p:ext uri="{BB962C8B-B14F-4D97-AF65-F5344CB8AC3E}">
        <p14:creationId xmlns:p14="http://schemas.microsoft.com/office/powerpoint/2010/main" val="2319706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F21B5-8CC9-4EF7-1023-129FF75DE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944CBC"/>
                </a:solidFill>
                <a:latin typeface="Arial Black" panose="020B0A04020102020204" pitchFamily="34" charset="0"/>
              </a:rPr>
              <a:t>Bivalent COVID-19 Boosters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336267-540D-215C-960E-CFA3622477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Includes 2 different mRNA components of SARS-CoV-2 virus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Original strain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BA.4 and BA.5 lineage of omicron variant</a:t>
            </a:r>
          </a:p>
          <a:p>
            <a:pPr marL="228600"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Why?</a:t>
            </a:r>
          </a:p>
          <a:p>
            <a:pPr marL="685800" lvl="2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Majority of cases are omicron lineages (BA.4, BA.5)</a:t>
            </a:r>
          </a:p>
          <a:p>
            <a:pPr marL="1143000" lvl="3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Mutation in spike protein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more infectious &amp; less susceptible to original vaccine strain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2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Predicted to continue circulating through fall and winter</a:t>
            </a:r>
          </a:p>
          <a:p>
            <a:pPr marL="288925" lvl="2" indent="-288925">
              <a:lnSpc>
                <a:spcPct val="100000"/>
              </a:lnSpc>
              <a:buFont typeface="Wingdings" panose="05000000000000000000" pitchFamily="2" charset="2"/>
              <a:buChar char="Ø"/>
              <a:tabLst>
                <a:tab pos="173038" algn="l"/>
              </a:tabLs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Only for use after completed primary series (monovalent)</a:t>
            </a:r>
          </a:p>
        </p:txBody>
      </p:sp>
    </p:spTree>
    <p:extLst>
      <p:ext uri="{BB962C8B-B14F-4D97-AF65-F5344CB8AC3E}">
        <p14:creationId xmlns:p14="http://schemas.microsoft.com/office/powerpoint/2010/main" val="84326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5A24CE-3650-D9F2-42F1-EAF9AFE75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944CBC"/>
                </a:solidFill>
                <a:latin typeface="Arial Black" panose="020B0A04020102020204" pitchFamily="34" charset="0"/>
              </a:rPr>
              <a:t>Timeline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0F6A916-AF7E-3D92-0AFD-4E543A465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August 31, 2022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FDA Emergency Use Authorization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September 1, 2022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CDC Advisory Committee on Immunization Practices endorses recommendation</a:t>
            </a:r>
          </a:p>
        </p:txBody>
      </p:sp>
    </p:spTree>
    <p:extLst>
      <p:ext uri="{BB962C8B-B14F-4D97-AF65-F5344CB8AC3E}">
        <p14:creationId xmlns:p14="http://schemas.microsoft.com/office/powerpoint/2010/main" val="540021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867AA-815B-3756-254D-3A6A4B37C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944CBC"/>
                </a:solidFill>
                <a:latin typeface="Arial Black" panose="020B0A04020102020204" pitchFamily="34" charset="0"/>
              </a:rPr>
              <a:t>Key Points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241499-3A1F-9BD4-8627-22284D78D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n-US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Pfizer-BioNTech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single dose bivalent COVID-19 booster dose authorized for </a:t>
            </a:r>
            <a:r>
              <a:rPr lang="en-US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ages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12 &amp; older</a:t>
            </a:r>
          </a:p>
          <a:p>
            <a:pPr marL="342900" marR="0" lvl="0" indent="-342900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n-US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Moderna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single dose bivalent COVID-19 booster dose authorized for </a:t>
            </a:r>
            <a:r>
              <a:rPr lang="en-US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ages 18 &amp; older</a:t>
            </a:r>
          </a:p>
          <a:p>
            <a:pPr marL="342900" marR="0" lvl="0" indent="-342900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Monovalent mRNA COVID-19 vaccine booster dose no longer authorized for ages 12 &amp; older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56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6E5F71-20A0-1347-5468-F839D7A66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438" y="0"/>
            <a:ext cx="9263548" cy="6858000"/>
          </a:xfrm>
          <a:prstGeom prst="rect">
            <a:avLst/>
          </a:prstGeom>
        </p:spPr>
      </p:pic>
      <p:sp>
        <p:nvSpPr>
          <p:cNvPr id="6" name="Star: 7 Points 5">
            <a:extLst>
              <a:ext uri="{FF2B5EF4-FFF2-40B4-BE49-F238E27FC236}">
                <a16:creationId xmlns:a16="http://schemas.microsoft.com/office/drawing/2014/main" id="{243BD33E-BA40-85D4-4E5F-E2E0DBEBCECD}"/>
              </a:ext>
            </a:extLst>
          </p:cNvPr>
          <p:cNvSpPr/>
          <p:nvPr/>
        </p:nvSpPr>
        <p:spPr>
          <a:xfrm>
            <a:off x="5299587" y="3785419"/>
            <a:ext cx="884904" cy="934066"/>
          </a:xfrm>
          <a:prstGeom prst="star7">
            <a:avLst/>
          </a:prstGeom>
          <a:noFill/>
          <a:ln w="44450">
            <a:solidFill>
              <a:srgbClr val="944C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tar: 7 Points 6">
            <a:extLst>
              <a:ext uri="{FF2B5EF4-FFF2-40B4-BE49-F238E27FC236}">
                <a16:creationId xmlns:a16="http://schemas.microsoft.com/office/drawing/2014/main" id="{879E8145-455D-422C-D1F0-CB6EE25DC9AC}"/>
              </a:ext>
            </a:extLst>
          </p:cNvPr>
          <p:cNvSpPr/>
          <p:nvPr/>
        </p:nvSpPr>
        <p:spPr>
          <a:xfrm>
            <a:off x="3613562" y="4900345"/>
            <a:ext cx="884904" cy="934066"/>
          </a:xfrm>
          <a:prstGeom prst="star7">
            <a:avLst/>
          </a:prstGeom>
          <a:noFill/>
          <a:ln w="44450">
            <a:solidFill>
              <a:srgbClr val="944C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002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B123048-E06B-9AFB-1C78-7FAAB2FDA1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70" y="0"/>
            <a:ext cx="93462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037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9B83917-364B-62D4-026F-A18297C89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337" y="0"/>
            <a:ext cx="9257427" cy="6858000"/>
          </a:xfrm>
          <a:prstGeom prst="rect">
            <a:avLst/>
          </a:prstGeom>
        </p:spPr>
      </p:pic>
      <p:sp>
        <p:nvSpPr>
          <p:cNvPr id="7" name="Star: 7 Points 6">
            <a:extLst>
              <a:ext uri="{FF2B5EF4-FFF2-40B4-BE49-F238E27FC236}">
                <a16:creationId xmlns:a16="http://schemas.microsoft.com/office/drawing/2014/main" id="{4788FCA6-14D0-805B-A89A-7F195A5917B9}"/>
              </a:ext>
            </a:extLst>
          </p:cNvPr>
          <p:cNvSpPr/>
          <p:nvPr/>
        </p:nvSpPr>
        <p:spPr>
          <a:xfrm>
            <a:off x="8475924" y="1619110"/>
            <a:ext cx="884904" cy="934066"/>
          </a:xfrm>
          <a:prstGeom prst="star7">
            <a:avLst/>
          </a:prstGeom>
          <a:noFill/>
          <a:ln w="44450">
            <a:solidFill>
              <a:srgbClr val="944C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tar: 7 Points 7">
            <a:extLst>
              <a:ext uri="{FF2B5EF4-FFF2-40B4-BE49-F238E27FC236}">
                <a16:creationId xmlns:a16="http://schemas.microsoft.com/office/drawing/2014/main" id="{65902A88-899C-99AD-C714-92088719588A}"/>
              </a:ext>
            </a:extLst>
          </p:cNvPr>
          <p:cNvSpPr/>
          <p:nvPr/>
        </p:nvSpPr>
        <p:spPr>
          <a:xfrm>
            <a:off x="6521995" y="2880644"/>
            <a:ext cx="884904" cy="934066"/>
          </a:xfrm>
          <a:prstGeom prst="star7">
            <a:avLst/>
          </a:prstGeom>
          <a:noFill/>
          <a:ln w="44450">
            <a:solidFill>
              <a:srgbClr val="944C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tar: 7 Points 8">
            <a:extLst>
              <a:ext uri="{FF2B5EF4-FFF2-40B4-BE49-F238E27FC236}">
                <a16:creationId xmlns:a16="http://schemas.microsoft.com/office/drawing/2014/main" id="{C2D88DB4-E8DE-9FC5-246B-F96C5CEE8C40}"/>
              </a:ext>
            </a:extLst>
          </p:cNvPr>
          <p:cNvSpPr/>
          <p:nvPr/>
        </p:nvSpPr>
        <p:spPr>
          <a:xfrm>
            <a:off x="4166186" y="1588780"/>
            <a:ext cx="884904" cy="934066"/>
          </a:xfrm>
          <a:prstGeom prst="star7">
            <a:avLst/>
          </a:prstGeom>
          <a:noFill/>
          <a:ln w="44450">
            <a:solidFill>
              <a:srgbClr val="944C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457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7D0FF-97DA-0D3C-D03D-85B33B8EE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53B311-55A7-42DD-919D-84DF43752E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1472E1-ECFB-8C06-A3D0-BB78E07A7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580" y="365125"/>
            <a:ext cx="10360742" cy="57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511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CAE06-51C1-E187-B101-02B77A3F5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44F4B4-8B77-4C53-1B62-9560EEF7D3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1FAD4F-5B67-CFC2-39D2-E8233B4CE6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806" y="1125273"/>
            <a:ext cx="9048136" cy="486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288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93D28-72B2-0049-9965-8415D2362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896F24-A261-D45D-915B-D3B3F2DAA1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0BDDE5-87CF-92A4-2B08-C8207358D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820" y="604683"/>
            <a:ext cx="9954600" cy="5288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438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365EA-BD71-8FF9-EE4E-A02272DA5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70369F-AE5D-7A01-7C02-DBD1CF3D55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66AF24-49F4-99F6-6A86-2DB9D48E6A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813" y="833284"/>
            <a:ext cx="9792419" cy="4786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8358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EB16B-6CF9-CE41-E2E9-B66549D98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B34A46-9940-CE2F-67CE-870348E7C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E5BED9-B23A-1F00-CFB3-5E7C73A857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813" y="877529"/>
            <a:ext cx="9825706" cy="497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737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DE685-7985-3AD0-634A-DD6E12858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944CBC"/>
                </a:solidFill>
                <a:latin typeface="Arial Black" panose="020B0A04020102020204" pitchFamily="34" charset="0"/>
              </a:rPr>
              <a:t>What is “Up to Date”?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B2B5C4-7AB4-BAD5-750F-17E5A00DAD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Per CDC: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“You are 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up to date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with your COVID-19 vaccines if you have completed a COVID-19 vaccine primary series and received the most recent booster dose recommended for you by CDC.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Vaccine recommendations are based on your age, the vaccine you first received, and time since last dose. People who are moderately or severely immunocompromised have </a:t>
            </a:r>
            <a:r>
              <a:rPr lang="en-US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different recommendations for COVID-19 vaccines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</a:p>
          <a:p>
            <a:pPr marL="0" indent="0" algn="l">
              <a:buNone/>
            </a:pPr>
            <a:endParaRPr lang="en-US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164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EBC0E-EF5E-7333-A2A0-E00214CC9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944CBC"/>
                </a:solidFill>
                <a:latin typeface="Arial Black" panose="020B0A04020102020204" pitchFamily="34" charset="0"/>
              </a:rPr>
              <a:t>Booster Dose Simplification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691F1A-AE8B-6E8B-65E1-3C7A78BA04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No longer counting booster doses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Bivalent booster dose for all eligible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349763-EE28-B81B-EE5B-8700DF6203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315" y="2409931"/>
            <a:ext cx="9560134" cy="376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0270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27307-0280-D932-5829-487A8F6D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944CBC"/>
                </a:solidFill>
                <a:latin typeface="Arial Black" panose="020B0A04020102020204" pitchFamily="34" charset="0"/>
              </a:rPr>
              <a:t>Timing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7EB69-A068-8E18-2F7B-4ED36E7292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At least 2 months after primary series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Current or past SARS-CoV-2 infection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3 months after symptom onset or positive test result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At minimum, recovery from acute illness, isolation complete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Consider individual risk factors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2143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DE685-7985-3AD0-634A-DD6E12858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944CBC"/>
                </a:solidFill>
                <a:latin typeface="Arial Black" panose="020B0A04020102020204" pitchFamily="34" charset="0"/>
              </a:rPr>
              <a:t>COVID Vaccine Product Mixing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B2B5C4-7AB4-BAD5-750F-17E5A00DAD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Wingdings" panose="05000000000000000000" pitchFamily="2" charset="2"/>
              <a:buChar char="Ø"/>
            </a:pPr>
            <a:r>
              <a:rPr lang="en-US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Primary series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not recommended to mix products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Pfizer-BioNTech, Moderna, Novavax</a:t>
            </a:r>
          </a:p>
          <a:p>
            <a:pPr marL="228600" lvl="1">
              <a:buFont typeface="Wingdings" panose="05000000000000000000" pitchFamily="2" charset="2"/>
              <a:buChar char="Ø"/>
            </a:pPr>
            <a:r>
              <a:rPr lang="en-US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Booster doses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685800" lvl="2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18+: may get different product for booster (Pfizer-BioNTech, Moderna)</a:t>
            </a:r>
          </a:p>
          <a:p>
            <a:pPr marL="685800" lvl="2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12-17: may get different product for booster (Pfizer-BioNTech)</a:t>
            </a:r>
          </a:p>
          <a:p>
            <a:pPr marL="685800" lvl="2"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Age 5-11: Pfizer-BioNTech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primary series should get Pfizer-BioNTech booster)</a:t>
            </a:r>
          </a:p>
          <a:p>
            <a:pPr marL="685800" lvl="2"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Age 12+: may get bivalent Pfizer-BioNTech, Moderna booster</a:t>
            </a:r>
          </a:p>
          <a:p>
            <a:pPr marL="1143000" lvl="3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longer eligible for monovalent booster</a:t>
            </a:r>
          </a:p>
          <a:p>
            <a:pPr marL="685800" lvl="3">
              <a:buFont typeface="Wingdings" panose="05000000000000000000" pitchFamily="2" charset="2"/>
              <a:buChar char="Ø"/>
            </a:pPr>
            <a:r>
              <a:rPr lang="en-US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Novavax not authorized as booster dose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5872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60DC5-8CAD-FC01-A61D-4718E3A03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944CBC"/>
                </a:solidFill>
                <a:latin typeface="Arial Black" panose="020B0A04020102020204" pitchFamily="34" charset="0"/>
              </a:rPr>
              <a:t>EVUSHELD Timing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9DFA46-5518-0B07-AE67-3D887120AF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7C5A4D-2139-7887-D983-2975C3FF24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585" r="3193"/>
          <a:stretch/>
        </p:blipFill>
        <p:spPr>
          <a:xfrm>
            <a:off x="448987" y="1825625"/>
            <a:ext cx="9619077" cy="418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2284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09CBB-8D12-B0C3-3C46-F90D6D062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944CBC"/>
                </a:solidFill>
                <a:latin typeface="Arial Black" panose="020B0A04020102020204" pitchFamily="34" charset="0"/>
              </a:rPr>
              <a:t>Coadministration of Vaccines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52273-6E8A-5C85-FC0C-6C68A3F297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Per CDC:</a:t>
            </a:r>
            <a:r>
              <a:rPr lang="en-US" b="1" dirty="0"/>
              <a:t> “Providers should offer all vaccines for which a person is eligible at the same visit”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“Routine administration of all age-appropriate doses or vaccines simultaneously is recommended as best practice for people whom no specific contraindications exist at the time of the healthcare visit”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Example: Influenza and bivalent booster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/>
              <a:t>NOTE: </a:t>
            </a:r>
            <a:r>
              <a:rPr lang="en-US" dirty="0"/>
              <a:t>adolescent/young males may consider waiting 4 weeks after JYNNEOS/ACAM2000 before receiving COVID-19 vaccines due to unknown risk of myocarditis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Should not delay getting prophylaxis because of recent COVID vaccine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No minimum interval between COVID and </a:t>
            </a:r>
            <a:r>
              <a:rPr lang="en-US" dirty="0" err="1"/>
              <a:t>orthopoxvirus</a:t>
            </a:r>
            <a:r>
              <a:rPr lang="en-US" dirty="0"/>
              <a:t> vaccine is necessary</a:t>
            </a:r>
          </a:p>
        </p:txBody>
      </p:sp>
    </p:spTree>
    <p:extLst>
      <p:ext uri="{BB962C8B-B14F-4D97-AF65-F5344CB8AC3E}">
        <p14:creationId xmlns:p14="http://schemas.microsoft.com/office/powerpoint/2010/main" val="418120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3D5FF-643E-4A68-10EB-854DFD9BE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944CBC"/>
                </a:solidFill>
                <a:latin typeface="Arial Black" panose="020B0A04020102020204" pitchFamily="34" charset="0"/>
              </a:rPr>
              <a:t>Vaccine Adverse Event Reporting System (VAERS)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A3C03D-89AD-B9FA-55A6-CBACF2EE8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FE79E3-2F27-BBEF-CCF5-052C3A5DF6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265" y="1825625"/>
            <a:ext cx="10969469" cy="3648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811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3F44D-FA50-6EA3-AF8A-A0D4E1193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944CBC"/>
                </a:solidFill>
                <a:latin typeface="Arial Black" panose="020B0A04020102020204" pitchFamily="34" charset="0"/>
              </a:rPr>
              <a:t>Upcoming Calls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0E865B8-3F1C-2F2D-0274-ED10EBF316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28567" y="1393824"/>
            <a:ext cx="5348358" cy="545991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A50028-6B5A-B2C8-FB6A-AC4D20B8BF3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79" b="62"/>
          <a:stretch/>
        </p:blipFill>
        <p:spPr>
          <a:xfrm>
            <a:off x="6010275" y="1398081"/>
            <a:ext cx="5007523" cy="545991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3075282-FB47-B577-704F-054C4BD533DB}"/>
                  </a:ext>
                </a:extLst>
              </p14:cNvPr>
              <p14:cNvContentPartPr/>
              <p14:nvPr/>
            </p14:nvContentPartPr>
            <p14:xfrm>
              <a:off x="4316584" y="2636439"/>
              <a:ext cx="1228680" cy="475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3075282-FB47-B577-704F-054C4BD533D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62584" y="2528439"/>
                <a:ext cx="1336320" cy="26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F30468EE-7EDB-143B-A41C-F6ABA6384FD2}"/>
                  </a:ext>
                </a:extLst>
              </p14:cNvPr>
              <p14:cNvContentPartPr/>
              <p14:nvPr/>
            </p14:nvContentPartPr>
            <p14:xfrm>
              <a:off x="4295344" y="2816799"/>
              <a:ext cx="924120" cy="115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F30468EE-7EDB-143B-A41C-F6ABA6384FD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41344" y="2709159"/>
                <a:ext cx="1031760" cy="22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73B317B-2B2E-45F9-BC8B-005DEF12EF3B}"/>
                  </a:ext>
                </a:extLst>
              </p14:cNvPr>
              <p14:cNvContentPartPr/>
              <p14:nvPr/>
            </p14:nvContentPartPr>
            <p14:xfrm>
              <a:off x="6847024" y="6655479"/>
              <a:ext cx="2544840" cy="284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73B317B-2B2E-45F9-BC8B-005DEF12EF3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793024" y="6547839"/>
                <a:ext cx="2652480" cy="244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400062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48FE1-27A4-F921-C395-91C19295B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944CBC"/>
                </a:solidFill>
                <a:latin typeface="Arial Black" panose="020B0A04020102020204" pitchFamily="34" charset="0"/>
              </a:rPr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9F406-B66E-DB7D-B68B-38BDA0E944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hlinkClick r:id="rId2"/>
              </a:rPr>
              <a:t>Interim Clinical Considerations for Use of COVID-19 Vaccines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hlinkClick r:id="rId3"/>
              </a:rPr>
              <a:t>CDC Interim Clinical Considerations for COVID-19: Bivalent Boosters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hlinkClick r:id="rId4"/>
              </a:rPr>
              <a:t>CDC Stay Up to Date with COVID-19 Vaccines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hlinkClick r:id="rId5"/>
              </a:rPr>
              <a:t>FDA Authorization Announcement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hlinkClick r:id="rId6"/>
              </a:rPr>
              <a:t>ACIP Evidence for Recommendation</a:t>
            </a:r>
            <a:endParaRPr lang="en-US" dirty="0">
              <a:hlinkClick r:id="rId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hlinkClick r:id="rId7"/>
              </a:rPr>
              <a:t>JYNNEOS Vaccine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hlinkClick r:id="rId8"/>
              </a:rPr>
              <a:t>VAERS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860523"/>
      </p:ext>
    </p:extLst>
  </p:cSld>
  <p:clrMapOvr>
    <a:masterClrMapping/>
  </p:clrMapOvr>
</p:sld>
</file>

<file path=ppt/theme/theme1.xml><?xml version="1.0" encoding="utf-8"?>
<a:theme xmlns:a="http://schemas.openxmlformats.org/drawingml/2006/main" name="USET Light Blu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SET Light Blue" id="{11D17B53-FF36-4206-AE4C-F929AF1B4967}" vid="{956AA60B-4F46-4B60-B0A6-115A8D2417A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USET Light Blue</Template>
  <TotalTime>4080</TotalTime>
  <Words>687</Words>
  <Application>Microsoft Office PowerPoint</Application>
  <PresentationFormat>Widescreen</PresentationFormat>
  <Paragraphs>73</Paragraphs>
  <Slides>21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Arial Black</vt:lpstr>
      <vt:lpstr>Calibri</vt:lpstr>
      <vt:lpstr>Calibri Light</vt:lpstr>
      <vt:lpstr>Open Sans</vt:lpstr>
      <vt:lpstr>Times New Roman</vt:lpstr>
      <vt:lpstr>Wingdings</vt:lpstr>
      <vt:lpstr>USET Light Blue</vt:lpstr>
      <vt:lpstr>Bivalent COVID-19 Boosters</vt:lpstr>
      <vt:lpstr>Bivalent COVID-19 Boosters</vt:lpstr>
      <vt:lpstr>Timeline</vt:lpstr>
      <vt:lpstr>Key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“Up to Date”?</vt:lpstr>
      <vt:lpstr>Booster Dose Simplification</vt:lpstr>
      <vt:lpstr>Timing Considerations</vt:lpstr>
      <vt:lpstr>COVID Vaccine Product Mixing</vt:lpstr>
      <vt:lpstr>EVUSHELD Timing</vt:lpstr>
      <vt:lpstr>Coadministration of Vaccines</vt:lpstr>
      <vt:lpstr>Vaccine Adverse Event Reporting System (VAERS)</vt:lpstr>
      <vt:lpstr>Upcoming Calls</vt:lpstr>
      <vt:lpstr>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Bivalent COVID-19 Boosters</dc:title>
  <dc:creator>Anna Garrett</dc:creator>
  <cp:lastModifiedBy>Anna Garrett</cp:lastModifiedBy>
  <cp:revision>1</cp:revision>
  <dcterms:created xsi:type="dcterms:W3CDTF">2022-09-06T18:29:20Z</dcterms:created>
  <dcterms:modified xsi:type="dcterms:W3CDTF">2022-09-09T14:43:12Z</dcterms:modified>
</cp:coreProperties>
</file>